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43"/>
  </p:notesMasterIdLst>
  <p:sldIdLst>
    <p:sldId id="285" r:id="rId3"/>
    <p:sldId id="304" r:id="rId4"/>
    <p:sldId id="305" r:id="rId5"/>
    <p:sldId id="359" r:id="rId6"/>
    <p:sldId id="361" r:id="rId7"/>
    <p:sldId id="362" r:id="rId8"/>
    <p:sldId id="314" r:id="rId9"/>
    <p:sldId id="303" r:id="rId10"/>
    <p:sldId id="306" r:id="rId11"/>
    <p:sldId id="308" r:id="rId12"/>
    <p:sldId id="309" r:id="rId13"/>
    <p:sldId id="310" r:id="rId14"/>
    <p:sldId id="307" r:id="rId15"/>
    <p:sldId id="385" r:id="rId16"/>
    <p:sldId id="360" r:id="rId17"/>
    <p:sldId id="356" r:id="rId18"/>
    <p:sldId id="357" r:id="rId19"/>
    <p:sldId id="358" r:id="rId20"/>
    <p:sldId id="384" r:id="rId21"/>
    <p:sldId id="363" r:id="rId22"/>
    <p:sldId id="364" r:id="rId23"/>
    <p:sldId id="365" r:id="rId24"/>
    <p:sldId id="366" r:id="rId25"/>
    <p:sldId id="367" r:id="rId26"/>
    <p:sldId id="368" r:id="rId27"/>
    <p:sldId id="370" r:id="rId28"/>
    <p:sldId id="371" r:id="rId29"/>
    <p:sldId id="372" r:id="rId30"/>
    <p:sldId id="373" r:id="rId31"/>
    <p:sldId id="374" r:id="rId32"/>
    <p:sldId id="375" r:id="rId33"/>
    <p:sldId id="376" r:id="rId34"/>
    <p:sldId id="377" r:id="rId35"/>
    <p:sldId id="378" r:id="rId36"/>
    <p:sldId id="379" r:id="rId37"/>
    <p:sldId id="380" r:id="rId38"/>
    <p:sldId id="381" r:id="rId39"/>
    <p:sldId id="382" r:id="rId40"/>
    <p:sldId id="383" r:id="rId41"/>
    <p:sldId id="301" r:id="rId42"/>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7869" autoAdjust="0"/>
  </p:normalViewPr>
  <p:slideViewPr>
    <p:cSldViewPr>
      <p:cViewPr varScale="1">
        <p:scale>
          <a:sx n="91" d="100"/>
          <a:sy n="91" d="100"/>
        </p:scale>
        <p:origin x="140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9ECC1FD-9B68-4ABC-92F3-58185E0B3A97}"/>
              </a:ext>
            </a:extLst>
          </p:cNvPr>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4099" name="Rectangle 3">
            <a:extLst>
              <a:ext uri="{FF2B5EF4-FFF2-40B4-BE49-F238E27FC236}">
                <a16:creationId xmlns:a16="http://schemas.microsoft.com/office/drawing/2014/main" id="{9B96FD39-82CF-4711-A55F-A3DD7FCE4503}"/>
              </a:ext>
            </a:extLst>
          </p:cNvPr>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US"/>
          </a:p>
        </p:txBody>
      </p:sp>
      <p:sp>
        <p:nvSpPr>
          <p:cNvPr id="4100" name="Rectangle 4">
            <a:extLst>
              <a:ext uri="{FF2B5EF4-FFF2-40B4-BE49-F238E27FC236}">
                <a16:creationId xmlns:a16="http://schemas.microsoft.com/office/drawing/2014/main" id="{90535F06-DD64-42D0-B720-D188F1C333E1}"/>
              </a:ext>
            </a:extLst>
          </p:cNvPr>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8FF24A31-857B-42D5-8493-35B950602511}"/>
              </a:ext>
            </a:extLst>
          </p:cNvPr>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2E9C4CAE-4B45-4912-884F-102A04843CE9}"/>
              </a:ext>
            </a:extLst>
          </p:cNvPr>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4103" name="Rectangle 7">
            <a:extLst>
              <a:ext uri="{FF2B5EF4-FFF2-40B4-BE49-F238E27FC236}">
                <a16:creationId xmlns:a16="http://schemas.microsoft.com/office/drawing/2014/main" id="{D3E28BAD-109D-4BF5-A275-42EFB71D4283}"/>
              </a:ext>
            </a:extLst>
          </p:cNvPr>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774258B6-029E-4917-8886-CB0BDA2454FB}" type="slidenum">
              <a:rPr lang="en-US" altLang="de-DE"/>
              <a:pPr/>
              <a:t>‹#›</a:t>
            </a:fld>
            <a:endParaRPr lang="en-US"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59781EC7-E198-4111-9C15-3B58793E93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CE33BA0-50F7-44FF-ABA4-B3A443FEFE38}" type="slidenum">
              <a:rPr lang="de-DE" altLang="de-DE"/>
              <a:pPr/>
              <a:t>16</a:t>
            </a:fld>
            <a:endParaRPr lang="de-DE" altLang="de-DE"/>
          </a:p>
        </p:txBody>
      </p:sp>
      <p:sp>
        <p:nvSpPr>
          <p:cNvPr id="21507" name="Text Box 1">
            <a:extLst>
              <a:ext uri="{FF2B5EF4-FFF2-40B4-BE49-F238E27FC236}">
                <a16:creationId xmlns:a16="http://schemas.microsoft.com/office/drawing/2014/main" id="{B2206842-4CBF-4C7A-97FA-8D0B890F3E97}"/>
              </a:ext>
            </a:extLst>
          </p:cNvPr>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r" eaLnBrk="1" hangingPunct="1"/>
            <a:fld id="{BD641D3C-CFDC-4966-B9E9-7C976FFE1741}" type="slidenum">
              <a:rPr lang="de-DE" altLang="de-DE" sz="1200">
                <a:solidFill>
                  <a:srgbClr val="000000"/>
                </a:solidFill>
                <a:latin typeface="Times New Roman" panose="02020603050405020304" pitchFamily="18" charset="0"/>
                <a:cs typeface="Noto Sans CJK SC Regular" charset="0"/>
              </a:rPr>
              <a:pPr algn="r" eaLnBrk="1" hangingPunct="1"/>
              <a:t>16</a:t>
            </a:fld>
            <a:endParaRPr lang="de-DE" altLang="de-DE" sz="1200">
              <a:solidFill>
                <a:srgbClr val="000000"/>
              </a:solidFill>
              <a:latin typeface="Times New Roman" panose="02020603050405020304" pitchFamily="18" charset="0"/>
              <a:cs typeface="Noto Sans CJK SC Regular" charset="0"/>
            </a:endParaRPr>
          </a:p>
        </p:txBody>
      </p:sp>
      <p:sp>
        <p:nvSpPr>
          <p:cNvPr id="21508" name="Rectangle 2">
            <a:extLst>
              <a:ext uri="{FF2B5EF4-FFF2-40B4-BE49-F238E27FC236}">
                <a16:creationId xmlns:a16="http://schemas.microsoft.com/office/drawing/2014/main" id="{8BACFB31-89AE-4F85-9021-B9161A713530}"/>
              </a:ext>
            </a:extLst>
          </p:cNvPr>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9" name="Text Box 3">
            <a:extLst>
              <a:ext uri="{FF2B5EF4-FFF2-40B4-BE49-F238E27FC236}">
                <a16:creationId xmlns:a16="http://schemas.microsoft.com/office/drawing/2014/main" id="{345429F9-A4D5-485D-A5F9-5C9332FEA7C0}"/>
              </a:ext>
            </a:extLst>
          </p:cNvPr>
          <p:cNvSpPr txBox="1">
            <a:spLocks noChangeArrowheads="1"/>
          </p:cNvSpPr>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66456B6A-B86D-4B91-98FD-CA982703AF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2AC52A0-5E36-4DA7-9E96-4D5735863E3C}" type="slidenum">
              <a:rPr lang="de-DE" altLang="de-DE"/>
              <a:pPr/>
              <a:t>17</a:t>
            </a:fld>
            <a:endParaRPr lang="de-DE" altLang="de-DE"/>
          </a:p>
        </p:txBody>
      </p:sp>
      <p:sp>
        <p:nvSpPr>
          <p:cNvPr id="23555" name="Text Box 1">
            <a:extLst>
              <a:ext uri="{FF2B5EF4-FFF2-40B4-BE49-F238E27FC236}">
                <a16:creationId xmlns:a16="http://schemas.microsoft.com/office/drawing/2014/main" id="{5EF26D45-55E6-4489-8347-79D429FA31EF}"/>
              </a:ext>
            </a:extLst>
          </p:cNvPr>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r" eaLnBrk="1" hangingPunct="1"/>
            <a:fld id="{D515667F-F9B0-4218-A421-36A2984182AD}" type="slidenum">
              <a:rPr lang="de-DE" altLang="de-DE" sz="1200">
                <a:solidFill>
                  <a:srgbClr val="000000"/>
                </a:solidFill>
                <a:latin typeface="Times New Roman" panose="02020603050405020304" pitchFamily="18" charset="0"/>
                <a:cs typeface="Noto Sans CJK SC Regular" charset="0"/>
              </a:rPr>
              <a:pPr algn="r" eaLnBrk="1" hangingPunct="1"/>
              <a:t>17</a:t>
            </a:fld>
            <a:endParaRPr lang="de-DE" altLang="de-DE" sz="1200">
              <a:solidFill>
                <a:srgbClr val="000000"/>
              </a:solidFill>
              <a:latin typeface="Times New Roman" panose="02020603050405020304" pitchFamily="18" charset="0"/>
              <a:cs typeface="Noto Sans CJK SC Regular" charset="0"/>
            </a:endParaRPr>
          </a:p>
        </p:txBody>
      </p:sp>
      <p:sp>
        <p:nvSpPr>
          <p:cNvPr id="23556" name="Rectangle 2">
            <a:extLst>
              <a:ext uri="{FF2B5EF4-FFF2-40B4-BE49-F238E27FC236}">
                <a16:creationId xmlns:a16="http://schemas.microsoft.com/office/drawing/2014/main" id="{C9D8428B-5986-42CB-B717-490593B2567F}"/>
              </a:ext>
            </a:extLst>
          </p:cNvPr>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7" name="Text Box 3">
            <a:extLst>
              <a:ext uri="{FF2B5EF4-FFF2-40B4-BE49-F238E27FC236}">
                <a16:creationId xmlns:a16="http://schemas.microsoft.com/office/drawing/2014/main" id="{1A7495EE-048C-443D-A263-A3FAE058AFE5}"/>
              </a:ext>
            </a:extLst>
          </p:cNvPr>
          <p:cNvSpPr txBox="1">
            <a:spLocks noChangeArrowheads="1"/>
          </p:cNvSpPr>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9B90CB0C-0539-40E4-9A3B-F26FD512CE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1A2E64A-7FA7-47C7-94B0-A0B7991883A9}" type="slidenum">
              <a:rPr lang="de-DE" altLang="de-DE"/>
              <a:pPr/>
              <a:t>18</a:t>
            </a:fld>
            <a:endParaRPr lang="de-DE" altLang="de-DE"/>
          </a:p>
        </p:txBody>
      </p:sp>
      <p:sp>
        <p:nvSpPr>
          <p:cNvPr id="25603" name="Text Box 1">
            <a:extLst>
              <a:ext uri="{FF2B5EF4-FFF2-40B4-BE49-F238E27FC236}">
                <a16:creationId xmlns:a16="http://schemas.microsoft.com/office/drawing/2014/main" id="{37DF83E6-47B1-4287-9FE8-39870A87EDB5}"/>
              </a:ext>
            </a:extLst>
          </p:cNvPr>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r" eaLnBrk="1" hangingPunct="1"/>
            <a:fld id="{F35B84BD-B23A-4B10-BBC2-5DAC38D1C2C7}" type="slidenum">
              <a:rPr lang="de-DE" altLang="de-DE" sz="1200">
                <a:solidFill>
                  <a:srgbClr val="000000"/>
                </a:solidFill>
                <a:latin typeface="Times New Roman" panose="02020603050405020304" pitchFamily="18" charset="0"/>
                <a:cs typeface="Noto Sans CJK SC Regular" charset="0"/>
              </a:rPr>
              <a:pPr algn="r" eaLnBrk="1" hangingPunct="1"/>
              <a:t>18</a:t>
            </a:fld>
            <a:endParaRPr lang="de-DE" altLang="de-DE" sz="1200">
              <a:solidFill>
                <a:srgbClr val="000000"/>
              </a:solidFill>
              <a:latin typeface="Times New Roman" panose="02020603050405020304" pitchFamily="18" charset="0"/>
              <a:cs typeface="Noto Sans CJK SC Regular" charset="0"/>
            </a:endParaRPr>
          </a:p>
        </p:txBody>
      </p:sp>
      <p:sp>
        <p:nvSpPr>
          <p:cNvPr id="25604" name="Rectangle 2">
            <a:extLst>
              <a:ext uri="{FF2B5EF4-FFF2-40B4-BE49-F238E27FC236}">
                <a16:creationId xmlns:a16="http://schemas.microsoft.com/office/drawing/2014/main" id="{C392C8B1-9BE1-423B-BE2D-ECD099EFA20A}"/>
              </a:ext>
            </a:extLst>
          </p:cNvPr>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5" name="Text Box 3">
            <a:extLst>
              <a:ext uri="{FF2B5EF4-FFF2-40B4-BE49-F238E27FC236}">
                <a16:creationId xmlns:a16="http://schemas.microsoft.com/office/drawing/2014/main" id="{CEB0E1F6-03D0-43B3-BED5-177B88EB12B5}"/>
              </a:ext>
            </a:extLst>
          </p:cNvPr>
          <p:cNvSpPr txBox="1">
            <a:spLocks noChangeArrowheads="1"/>
          </p:cNvSpPr>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E2E74D14-42B8-4CEF-BE5E-FA52F2DBB2E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43505CF-47C2-4DAC-B961-12EA2B7DC2F3}"/>
              </a:ext>
            </a:extLst>
          </p:cNvPr>
          <p:cNvSpPr>
            <a:spLocks noGrp="1" noChangeArrowheads="1"/>
          </p:cNvSpPr>
          <p:nvPr>
            <p:ph type="ftr" sz="quarter" idx="11"/>
          </p:nvPr>
        </p:nvSpPr>
        <p:spPr>
          <a:ln/>
        </p:spPr>
        <p:txBody>
          <a:bodyPr/>
          <a:lstStyle>
            <a:lvl1pPr>
              <a:defRPr/>
            </a:lvl1pPr>
          </a:lstStyle>
          <a:p>
            <a:pPr>
              <a:defRPr/>
            </a:pPr>
            <a:r>
              <a:rPr lang="en-US"/>
              <a:t>R400-7XX-XXX</a:t>
            </a:r>
          </a:p>
        </p:txBody>
      </p:sp>
      <p:sp>
        <p:nvSpPr>
          <p:cNvPr id="6" name="Rectangle 6">
            <a:extLst>
              <a:ext uri="{FF2B5EF4-FFF2-40B4-BE49-F238E27FC236}">
                <a16:creationId xmlns:a16="http://schemas.microsoft.com/office/drawing/2014/main" id="{1EC09E80-D878-4909-8714-FBDC1E1E883B}"/>
              </a:ext>
            </a:extLst>
          </p:cNvPr>
          <p:cNvSpPr>
            <a:spLocks noGrp="1" noChangeArrowheads="1"/>
          </p:cNvSpPr>
          <p:nvPr>
            <p:ph type="sldNum" sz="quarter" idx="12"/>
          </p:nvPr>
        </p:nvSpPr>
        <p:spPr>
          <a:ln/>
        </p:spPr>
        <p:txBody>
          <a:bodyPr/>
          <a:lstStyle>
            <a:lvl1pPr>
              <a:defRPr/>
            </a:lvl1pPr>
          </a:lstStyle>
          <a:p>
            <a:fld id="{1E962261-D10B-49B5-9B20-DE422DFE3D27}" type="slidenum">
              <a:rPr lang="en-US" altLang="de-DE"/>
              <a:pPr/>
              <a:t>‹#›</a:t>
            </a:fld>
            <a:endParaRPr lang="en-US" altLang="de-DE"/>
          </a:p>
        </p:txBody>
      </p:sp>
    </p:spTree>
    <p:extLst>
      <p:ext uri="{BB962C8B-B14F-4D97-AF65-F5344CB8AC3E}">
        <p14:creationId xmlns:p14="http://schemas.microsoft.com/office/powerpoint/2010/main" val="1191908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2FFE53F-C823-49A0-8350-DA6D748313C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939FEEA-C0CE-49D8-AAA2-CE1CC3959B00}"/>
              </a:ext>
            </a:extLst>
          </p:cNvPr>
          <p:cNvSpPr>
            <a:spLocks noGrp="1" noChangeArrowheads="1"/>
          </p:cNvSpPr>
          <p:nvPr>
            <p:ph type="ftr" sz="quarter" idx="11"/>
          </p:nvPr>
        </p:nvSpPr>
        <p:spPr>
          <a:ln/>
        </p:spPr>
        <p:txBody>
          <a:bodyPr/>
          <a:lstStyle>
            <a:lvl1pPr>
              <a:defRPr/>
            </a:lvl1pPr>
          </a:lstStyle>
          <a:p>
            <a:pPr>
              <a:defRPr/>
            </a:pPr>
            <a:r>
              <a:rPr lang="en-US"/>
              <a:t>R400-7XX-XXX</a:t>
            </a:r>
          </a:p>
        </p:txBody>
      </p:sp>
      <p:sp>
        <p:nvSpPr>
          <p:cNvPr id="6" name="Rectangle 6">
            <a:extLst>
              <a:ext uri="{FF2B5EF4-FFF2-40B4-BE49-F238E27FC236}">
                <a16:creationId xmlns:a16="http://schemas.microsoft.com/office/drawing/2014/main" id="{E78131ED-B0E7-4402-BC58-ADBA7CC86F82}"/>
              </a:ext>
            </a:extLst>
          </p:cNvPr>
          <p:cNvSpPr>
            <a:spLocks noGrp="1" noChangeArrowheads="1"/>
          </p:cNvSpPr>
          <p:nvPr>
            <p:ph type="sldNum" sz="quarter" idx="12"/>
          </p:nvPr>
        </p:nvSpPr>
        <p:spPr>
          <a:ln/>
        </p:spPr>
        <p:txBody>
          <a:bodyPr/>
          <a:lstStyle>
            <a:lvl1pPr>
              <a:defRPr/>
            </a:lvl1pPr>
          </a:lstStyle>
          <a:p>
            <a:fld id="{97473330-8614-44C3-9F23-5232B1C97946}" type="slidenum">
              <a:rPr lang="en-US" altLang="de-DE"/>
              <a:pPr/>
              <a:t>‹#›</a:t>
            </a:fld>
            <a:endParaRPr lang="en-US" altLang="de-DE"/>
          </a:p>
        </p:txBody>
      </p:sp>
    </p:spTree>
    <p:extLst>
      <p:ext uri="{BB962C8B-B14F-4D97-AF65-F5344CB8AC3E}">
        <p14:creationId xmlns:p14="http://schemas.microsoft.com/office/powerpoint/2010/main" val="1425608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1313" y="274638"/>
            <a:ext cx="2078037" cy="55197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81713" cy="55197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8ADA0EE-5FFF-4C2F-BF43-B8BADA29C68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1A1BDF5-6416-4FE7-AF0A-2BD2EF0A2E3F}"/>
              </a:ext>
            </a:extLst>
          </p:cNvPr>
          <p:cNvSpPr>
            <a:spLocks noGrp="1" noChangeArrowheads="1"/>
          </p:cNvSpPr>
          <p:nvPr>
            <p:ph type="ftr" sz="quarter" idx="11"/>
          </p:nvPr>
        </p:nvSpPr>
        <p:spPr>
          <a:ln/>
        </p:spPr>
        <p:txBody>
          <a:bodyPr/>
          <a:lstStyle>
            <a:lvl1pPr>
              <a:defRPr/>
            </a:lvl1pPr>
          </a:lstStyle>
          <a:p>
            <a:pPr>
              <a:defRPr/>
            </a:pPr>
            <a:r>
              <a:rPr lang="en-US"/>
              <a:t>R400-7XX-XXX</a:t>
            </a:r>
          </a:p>
        </p:txBody>
      </p:sp>
      <p:sp>
        <p:nvSpPr>
          <p:cNvPr id="6" name="Rectangle 6">
            <a:extLst>
              <a:ext uri="{FF2B5EF4-FFF2-40B4-BE49-F238E27FC236}">
                <a16:creationId xmlns:a16="http://schemas.microsoft.com/office/drawing/2014/main" id="{F3988F81-9B07-4723-913A-7E930ADE4CBA}"/>
              </a:ext>
            </a:extLst>
          </p:cNvPr>
          <p:cNvSpPr>
            <a:spLocks noGrp="1" noChangeArrowheads="1"/>
          </p:cNvSpPr>
          <p:nvPr>
            <p:ph type="sldNum" sz="quarter" idx="12"/>
          </p:nvPr>
        </p:nvSpPr>
        <p:spPr>
          <a:ln/>
        </p:spPr>
        <p:txBody>
          <a:bodyPr/>
          <a:lstStyle>
            <a:lvl1pPr>
              <a:defRPr/>
            </a:lvl1pPr>
          </a:lstStyle>
          <a:p>
            <a:fld id="{6CCD6383-3A19-49CA-95CA-2772D4D536DD}" type="slidenum">
              <a:rPr lang="en-US" altLang="de-DE"/>
              <a:pPr/>
              <a:t>‹#›</a:t>
            </a:fld>
            <a:endParaRPr lang="en-US" altLang="de-DE"/>
          </a:p>
        </p:txBody>
      </p:sp>
    </p:spTree>
    <p:extLst>
      <p:ext uri="{BB962C8B-B14F-4D97-AF65-F5344CB8AC3E}">
        <p14:creationId xmlns:p14="http://schemas.microsoft.com/office/powerpoint/2010/main" val="699341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267325" cy="633412"/>
          </a:xfrm>
        </p:spPr>
        <p:txBody>
          <a:bodyPr/>
          <a:lstStyle/>
          <a:p>
            <a:r>
              <a:rPr lang="en-US"/>
              <a:t>Click to edit Master title style</a:t>
            </a:r>
          </a:p>
        </p:txBody>
      </p:sp>
      <p:sp>
        <p:nvSpPr>
          <p:cNvPr id="3" name="Content Placeholder 2"/>
          <p:cNvSpPr>
            <a:spLocks noGrp="1"/>
          </p:cNvSpPr>
          <p:nvPr>
            <p:ph sz="half" idx="1"/>
          </p:nvPr>
        </p:nvSpPr>
        <p:spPr>
          <a:xfrm>
            <a:off x="539750" y="1268413"/>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30750" y="1268413"/>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10C5146-CF56-4EBD-9E71-F5FC19A136E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8C18E35-E4E9-4985-9731-41CD32B43744}"/>
              </a:ext>
            </a:extLst>
          </p:cNvPr>
          <p:cNvSpPr>
            <a:spLocks noGrp="1" noChangeArrowheads="1"/>
          </p:cNvSpPr>
          <p:nvPr>
            <p:ph type="ftr" sz="quarter" idx="11"/>
          </p:nvPr>
        </p:nvSpPr>
        <p:spPr>
          <a:ln/>
        </p:spPr>
        <p:txBody>
          <a:bodyPr/>
          <a:lstStyle>
            <a:lvl1pPr>
              <a:defRPr/>
            </a:lvl1pPr>
          </a:lstStyle>
          <a:p>
            <a:pPr>
              <a:defRPr/>
            </a:pPr>
            <a:r>
              <a:rPr lang="en-US"/>
              <a:t>R400-7XX-XXX</a:t>
            </a:r>
          </a:p>
        </p:txBody>
      </p:sp>
      <p:sp>
        <p:nvSpPr>
          <p:cNvPr id="7" name="Rectangle 6">
            <a:extLst>
              <a:ext uri="{FF2B5EF4-FFF2-40B4-BE49-F238E27FC236}">
                <a16:creationId xmlns:a16="http://schemas.microsoft.com/office/drawing/2014/main" id="{22B6F8BA-7134-4789-87FB-2CFB55B89517}"/>
              </a:ext>
            </a:extLst>
          </p:cNvPr>
          <p:cNvSpPr>
            <a:spLocks noGrp="1" noChangeArrowheads="1"/>
          </p:cNvSpPr>
          <p:nvPr>
            <p:ph type="sldNum" sz="quarter" idx="12"/>
          </p:nvPr>
        </p:nvSpPr>
        <p:spPr>
          <a:ln/>
        </p:spPr>
        <p:txBody>
          <a:bodyPr/>
          <a:lstStyle>
            <a:lvl1pPr>
              <a:defRPr/>
            </a:lvl1pPr>
          </a:lstStyle>
          <a:p>
            <a:fld id="{C66668BC-BB27-4617-AE3D-A34EC4894E3C}" type="slidenum">
              <a:rPr lang="en-US" altLang="de-DE"/>
              <a:pPr/>
              <a:t>‹#›</a:t>
            </a:fld>
            <a:endParaRPr lang="en-US" altLang="de-DE"/>
          </a:p>
        </p:txBody>
      </p:sp>
    </p:spTree>
    <p:extLst>
      <p:ext uri="{BB962C8B-B14F-4D97-AF65-F5344CB8AC3E}">
        <p14:creationId xmlns:p14="http://schemas.microsoft.com/office/powerpoint/2010/main" val="1623219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267325" cy="633412"/>
          </a:xfrm>
        </p:spPr>
        <p:txBody>
          <a:bodyPr/>
          <a:lstStyle/>
          <a:p>
            <a:r>
              <a:rPr lang="en-US"/>
              <a:t>Click to edit Master title style</a:t>
            </a:r>
          </a:p>
        </p:txBody>
      </p:sp>
      <p:sp>
        <p:nvSpPr>
          <p:cNvPr id="3" name="Text Placeholder 2"/>
          <p:cNvSpPr>
            <a:spLocks noGrp="1"/>
          </p:cNvSpPr>
          <p:nvPr>
            <p:ph type="body" sz="half" idx="1"/>
          </p:nvPr>
        </p:nvSpPr>
        <p:spPr>
          <a:xfrm>
            <a:off x="539750" y="1268413"/>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30750" y="1268413"/>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5884E48-9256-4C6B-84E4-E337A28E531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244769C-93F3-4C93-8961-42C50A3AFC06}"/>
              </a:ext>
            </a:extLst>
          </p:cNvPr>
          <p:cNvSpPr>
            <a:spLocks noGrp="1" noChangeArrowheads="1"/>
          </p:cNvSpPr>
          <p:nvPr>
            <p:ph type="ftr" sz="quarter" idx="11"/>
          </p:nvPr>
        </p:nvSpPr>
        <p:spPr>
          <a:ln/>
        </p:spPr>
        <p:txBody>
          <a:bodyPr/>
          <a:lstStyle>
            <a:lvl1pPr>
              <a:defRPr/>
            </a:lvl1pPr>
          </a:lstStyle>
          <a:p>
            <a:pPr>
              <a:defRPr/>
            </a:pPr>
            <a:r>
              <a:rPr lang="en-US"/>
              <a:t>R400-7XX-XXX</a:t>
            </a:r>
          </a:p>
        </p:txBody>
      </p:sp>
      <p:sp>
        <p:nvSpPr>
          <p:cNvPr id="7" name="Rectangle 6">
            <a:extLst>
              <a:ext uri="{FF2B5EF4-FFF2-40B4-BE49-F238E27FC236}">
                <a16:creationId xmlns:a16="http://schemas.microsoft.com/office/drawing/2014/main" id="{38C237CF-12EF-4960-A460-2F5FB035497A}"/>
              </a:ext>
            </a:extLst>
          </p:cNvPr>
          <p:cNvSpPr>
            <a:spLocks noGrp="1" noChangeArrowheads="1"/>
          </p:cNvSpPr>
          <p:nvPr>
            <p:ph type="sldNum" sz="quarter" idx="12"/>
          </p:nvPr>
        </p:nvSpPr>
        <p:spPr>
          <a:ln/>
        </p:spPr>
        <p:txBody>
          <a:bodyPr/>
          <a:lstStyle>
            <a:lvl1pPr>
              <a:defRPr/>
            </a:lvl1pPr>
          </a:lstStyle>
          <a:p>
            <a:fld id="{AF947E59-7334-41BF-AF3C-5F1B54112841}" type="slidenum">
              <a:rPr lang="en-US" altLang="de-DE"/>
              <a:pPr/>
              <a:t>‹#›</a:t>
            </a:fld>
            <a:endParaRPr lang="en-US" altLang="de-DE"/>
          </a:p>
        </p:txBody>
      </p:sp>
    </p:spTree>
    <p:extLst>
      <p:ext uri="{BB962C8B-B14F-4D97-AF65-F5344CB8AC3E}">
        <p14:creationId xmlns:p14="http://schemas.microsoft.com/office/powerpoint/2010/main" val="923969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Rectangle 4">
            <a:extLst>
              <a:ext uri="{FF2B5EF4-FFF2-40B4-BE49-F238E27FC236}">
                <a16:creationId xmlns:a16="http://schemas.microsoft.com/office/drawing/2014/main" id="{BFB312F9-49D6-4199-9E34-EE805D89CD46}"/>
              </a:ext>
            </a:extLst>
          </p:cNvPr>
          <p:cNvSpPr>
            <a:spLocks noGrp="1" noChangeArrowheads="1"/>
          </p:cNvSpPr>
          <p:nvPr>
            <p:ph type="dt" sz="half" idx="10"/>
          </p:nvPr>
        </p:nvSpPr>
        <p:spPr>
          <a:ln/>
        </p:spPr>
        <p:txBody>
          <a:bodyPr/>
          <a:lstStyle>
            <a:lvl1pPr>
              <a:defRPr/>
            </a:lvl1pPr>
          </a:lstStyle>
          <a:p>
            <a:pPr>
              <a:defRPr/>
            </a:pPr>
            <a:endParaRPr lang="en-US" altLang="de-DE"/>
          </a:p>
        </p:txBody>
      </p:sp>
      <p:sp>
        <p:nvSpPr>
          <p:cNvPr id="5" name="Rectangle 5">
            <a:extLst>
              <a:ext uri="{FF2B5EF4-FFF2-40B4-BE49-F238E27FC236}">
                <a16:creationId xmlns:a16="http://schemas.microsoft.com/office/drawing/2014/main" id="{F76B864D-4911-4D69-9459-699D85DE13E2}"/>
              </a:ext>
            </a:extLst>
          </p:cNvPr>
          <p:cNvSpPr>
            <a:spLocks noGrp="1" noChangeArrowheads="1"/>
          </p:cNvSpPr>
          <p:nvPr>
            <p:ph type="ftr" sz="quarter" idx="11"/>
          </p:nvPr>
        </p:nvSpPr>
        <p:spPr>
          <a:ln/>
        </p:spPr>
        <p:txBody>
          <a:bodyPr/>
          <a:lstStyle>
            <a:lvl1pPr>
              <a:defRPr/>
            </a:lvl1pPr>
          </a:lstStyle>
          <a:p>
            <a:pPr>
              <a:defRPr/>
            </a:pPr>
            <a:r>
              <a:rPr lang="en-US" altLang="de-DE"/>
              <a:t>R300 Training V2</a:t>
            </a:r>
          </a:p>
        </p:txBody>
      </p:sp>
      <p:sp>
        <p:nvSpPr>
          <p:cNvPr id="6" name="Rectangle 6">
            <a:extLst>
              <a:ext uri="{FF2B5EF4-FFF2-40B4-BE49-F238E27FC236}">
                <a16:creationId xmlns:a16="http://schemas.microsoft.com/office/drawing/2014/main" id="{76BD38A0-4A39-497C-AF70-DDFB081BD22A}"/>
              </a:ext>
            </a:extLst>
          </p:cNvPr>
          <p:cNvSpPr>
            <a:spLocks noGrp="1" noChangeArrowheads="1"/>
          </p:cNvSpPr>
          <p:nvPr>
            <p:ph type="sldNum" sz="quarter" idx="12"/>
          </p:nvPr>
        </p:nvSpPr>
        <p:spPr>
          <a:ln/>
        </p:spPr>
        <p:txBody>
          <a:bodyPr/>
          <a:lstStyle>
            <a:lvl1pPr>
              <a:defRPr/>
            </a:lvl1pPr>
          </a:lstStyle>
          <a:p>
            <a:fld id="{755CE5DB-2A11-4480-83D1-EF807F84DEE9}" type="slidenum">
              <a:rPr lang="en-US" altLang="de-DE"/>
              <a:pPr/>
              <a:t>‹#›</a:t>
            </a:fld>
            <a:endParaRPr lang="en-US" altLang="de-DE"/>
          </a:p>
        </p:txBody>
      </p:sp>
    </p:spTree>
    <p:extLst>
      <p:ext uri="{BB962C8B-B14F-4D97-AF65-F5344CB8AC3E}">
        <p14:creationId xmlns:p14="http://schemas.microsoft.com/office/powerpoint/2010/main" val="2242343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08F1AD1C-41D9-4AC1-A549-3004F67046AD}"/>
              </a:ext>
            </a:extLst>
          </p:cNvPr>
          <p:cNvSpPr>
            <a:spLocks noGrp="1" noChangeArrowheads="1"/>
          </p:cNvSpPr>
          <p:nvPr>
            <p:ph type="dt" sz="half" idx="10"/>
          </p:nvPr>
        </p:nvSpPr>
        <p:spPr>
          <a:ln/>
        </p:spPr>
        <p:txBody>
          <a:bodyPr/>
          <a:lstStyle>
            <a:lvl1pPr>
              <a:defRPr/>
            </a:lvl1pPr>
          </a:lstStyle>
          <a:p>
            <a:pPr>
              <a:defRPr/>
            </a:pPr>
            <a:endParaRPr lang="en-US" altLang="de-DE"/>
          </a:p>
        </p:txBody>
      </p:sp>
      <p:sp>
        <p:nvSpPr>
          <p:cNvPr id="5" name="Rectangle 5">
            <a:extLst>
              <a:ext uri="{FF2B5EF4-FFF2-40B4-BE49-F238E27FC236}">
                <a16:creationId xmlns:a16="http://schemas.microsoft.com/office/drawing/2014/main" id="{9DCF3887-E96D-4B1C-BD9E-42E12E87953F}"/>
              </a:ext>
            </a:extLst>
          </p:cNvPr>
          <p:cNvSpPr>
            <a:spLocks noGrp="1" noChangeArrowheads="1"/>
          </p:cNvSpPr>
          <p:nvPr>
            <p:ph type="ftr" sz="quarter" idx="11"/>
          </p:nvPr>
        </p:nvSpPr>
        <p:spPr>
          <a:ln/>
        </p:spPr>
        <p:txBody>
          <a:bodyPr/>
          <a:lstStyle>
            <a:lvl1pPr>
              <a:defRPr/>
            </a:lvl1pPr>
          </a:lstStyle>
          <a:p>
            <a:pPr>
              <a:defRPr/>
            </a:pPr>
            <a:r>
              <a:rPr lang="en-US" altLang="de-DE"/>
              <a:t>R300 Training V2</a:t>
            </a:r>
          </a:p>
        </p:txBody>
      </p:sp>
      <p:sp>
        <p:nvSpPr>
          <p:cNvPr id="6" name="Rectangle 6">
            <a:extLst>
              <a:ext uri="{FF2B5EF4-FFF2-40B4-BE49-F238E27FC236}">
                <a16:creationId xmlns:a16="http://schemas.microsoft.com/office/drawing/2014/main" id="{FEAAD3E7-6483-414E-ABE4-D50906730997}"/>
              </a:ext>
            </a:extLst>
          </p:cNvPr>
          <p:cNvSpPr>
            <a:spLocks noGrp="1" noChangeArrowheads="1"/>
          </p:cNvSpPr>
          <p:nvPr>
            <p:ph type="sldNum" sz="quarter" idx="12"/>
          </p:nvPr>
        </p:nvSpPr>
        <p:spPr>
          <a:ln/>
        </p:spPr>
        <p:txBody>
          <a:bodyPr/>
          <a:lstStyle>
            <a:lvl1pPr>
              <a:defRPr/>
            </a:lvl1pPr>
          </a:lstStyle>
          <a:p>
            <a:fld id="{13368667-E2F7-48C7-A820-6407EDD23F2E}" type="slidenum">
              <a:rPr lang="en-US" altLang="de-DE"/>
              <a:pPr/>
              <a:t>‹#›</a:t>
            </a:fld>
            <a:endParaRPr lang="en-US" altLang="de-DE"/>
          </a:p>
        </p:txBody>
      </p:sp>
    </p:spTree>
    <p:extLst>
      <p:ext uri="{BB962C8B-B14F-4D97-AF65-F5344CB8AC3E}">
        <p14:creationId xmlns:p14="http://schemas.microsoft.com/office/powerpoint/2010/main" val="718305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Formatvorlagen des Textmasters bearbeiten</a:t>
            </a:r>
          </a:p>
        </p:txBody>
      </p:sp>
      <p:sp>
        <p:nvSpPr>
          <p:cNvPr id="4" name="Rectangle 4">
            <a:extLst>
              <a:ext uri="{FF2B5EF4-FFF2-40B4-BE49-F238E27FC236}">
                <a16:creationId xmlns:a16="http://schemas.microsoft.com/office/drawing/2014/main" id="{46F15D3E-8219-482F-9CD3-EE142D1E88B8}"/>
              </a:ext>
            </a:extLst>
          </p:cNvPr>
          <p:cNvSpPr>
            <a:spLocks noGrp="1" noChangeArrowheads="1"/>
          </p:cNvSpPr>
          <p:nvPr>
            <p:ph type="dt" sz="half" idx="10"/>
          </p:nvPr>
        </p:nvSpPr>
        <p:spPr>
          <a:ln/>
        </p:spPr>
        <p:txBody>
          <a:bodyPr/>
          <a:lstStyle>
            <a:lvl1pPr>
              <a:defRPr/>
            </a:lvl1pPr>
          </a:lstStyle>
          <a:p>
            <a:pPr>
              <a:defRPr/>
            </a:pPr>
            <a:endParaRPr lang="en-US" altLang="de-DE"/>
          </a:p>
        </p:txBody>
      </p:sp>
      <p:sp>
        <p:nvSpPr>
          <p:cNvPr id="5" name="Rectangle 5">
            <a:extLst>
              <a:ext uri="{FF2B5EF4-FFF2-40B4-BE49-F238E27FC236}">
                <a16:creationId xmlns:a16="http://schemas.microsoft.com/office/drawing/2014/main" id="{19AFF675-497F-4A03-8AC2-4E0DFD7476A8}"/>
              </a:ext>
            </a:extLst>
          </p:cNvPr>
          <p:cNvSpPr>
            <a:spLocks noGrp="1" noChangeArrowheads="1"/>
          </p:cNvSpPr>
          <p:nvPr>
            <p:ph type="ftr" sz="quarter" idx="11"/>
          </p:nvPr>
        </p:nvSpPr>
        <p:spPr>
          <a:ln/>
        </p:spPr>
        <p:txBody>
          <a:bodyPr/>
          <a:lstStyle>
            <a:lvl1pPr>
              <a:defRPr/>
            </a:lvl1pPr>
          </a:lstStyle>
          <a:p>
            <a:pPr>
              <a:defRPr/>
            </a:pPr>
            <a:r>
              <a:rPr lang="en-US" altLang="de-DE"/>
              <a:t>R300 Training V2</a:t>
            </a:r>
          </a:p>
        </p:txBody>
      </p:sp>
      <p:sp>
        <p:nvSpPr>
          <p:cNvPr id="6" name="Rectangle 6">
            <a:extLst>
              <a:ext uri="{FF2B5EF4-FFF2-40B4-BE49-F238E27FC236}">
                <a16:creationId xmlns:a16="http://schemas.microsoft.com/office/drawing/2014/main" id="{D07B8F76-1881-42F3-833C-9EB83227CE8C}"/>
              </a:ext>
            </a:extLst>
          </p:cNvPr>
          <p:cNvSpPr>
            <a:spLocks noGrp="1" noChangeArrowheads="1"/>
          </p:cNvSpPr>
          <p:nvPr>
            <p:ph type="sldNum" sz="quarter" idx="12"/>
          </p:nvPr>
        </p:nvSpPr>
        <p:spPr>
          <a:ln/>
        </p:spPr>
        <p:txBody>
          <a:bodyPr/>
          <a:lstStyle>
            <a:lvl1pPr>
              <a:defRPr/>
            </a:lvl1pPr>
          </a:lstStyle>
          <a:p>
            <a:fld id="{B486C58D-1D8A-451F-B993-CA0770FEACE5}" type="slidenum">
              <a:rPr lang="en-US" altLang="de-DE"/>
              <a:pPr/>
              <a:t>‹#›</a:t>
            </a:fld>
            <a:endParaRPr lang="en-US" altLang="de-DE"/>
          </a:p>
        </p:txBody>
      </p:sp>
    </p:spTree>
    <p:extLst>
      <p:ext uri="{BB962C8B-B14F-4D97-AF65-F5344CB8AC3E}">
        <p14:creationId xmlns:p14="http://schemas.microsoft.com/office/powerpoint/2010/main" val="1312270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539750" y="1268413"/>
            <a:ext cx="4038600" cy="452596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730750" y="1268413"/>
            <a:ext cx="4038600" cy="452596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a:extLst>
              <a:ext uri="{FF2B5EF4-FFF2-40B4-BE49-F238E27FC236}">
                <a16:creationId xmlns:a16="http://schemas.microsoft.com/office/drawing/2014/main" id="{6F0D8996-547C-44E2-A03A-56FF1C822518}"/>
              </a:ext>
            </a:extLst>
          </p:cNvPr>
          <p:cNvSpPr>
            <a:spLocks noGrp="1" noChangeArrowheads="1"/>
          </p:cNvSpPr>
          <p:nvPr>
            <p:ph type="dt" sz="half" idx="10"/>
          </p:nvPr>
        </p:nvSpPr>
        <p:spPr>
          <a:ln/>
        </p:spPr>
        <p:txBody>
          <a:bodyPr/>
          <a:lstStyle>
            <a:lvl1pPr>
              <a:defRPr/>
            </a:lvl1pPr>
          </a:lstStyle>
          <a:p>
            <a:pPr>
              <a:defRPr/>
            </a:pPr>
            <a:endParaRPr lang="en-US" altLang="de-DE"/>
          </a:p>
        </p:txBody>
      </p:sp>
      <p:sp>
        <p:nvSpPr>
          <p:cNvPr id="6" name="Rectangle 5">
            <a:extLst>
              <a:ext uri="{FF2B5EF4-FFF2-40B4-BE49-F238E27FC236}">
                <a16:creationId xmlns:a16="http://schemas.microsoft.com/office/drawing/2014/main" id="{DCB3D488-359E-44B1-80C9-B8791BADB1E4}"/>
              </a:ext>
            </a:extLst>
          </p:cNvPr>
          <p:cNvSpPr>
            <a:spLocks noGrp="1" noChangeArrowheads="1"/>
          </p:cNvSpPr>
          <p:nvPr>
            <p:ph type="ftr" sz="quarter" idx="11"/>
          </p:nvPr>
        </p:nvSpPr>
        <p:spPr>
          <a:ln/>
        </p:spPr>
        <p:txBody>
          <a:bodyPr/>
          <a:lstStyle>
            <a:lvl1pPr>
              <a:defRPr/>
            </a:lvl1pPr>
          </a:lstStyle>
          <a:p>
            <a:pPr>
              <a:defRPr/>
            </a:pPr>
            <a:r>
              <a:rPr lang="en-US" altLang="de-DE"/>
              <a:t>R300 Training V2</a:t>
            </a:r>
          </a:p>
        </p:txBody>
      </p:sp>
      <p:sp>
        <p:nvSpPr>
          <p:cNvPr id="7" name="Rectangle 6">
            <a:extLst>
              <a:ext uri="{FF2B5EF4-FFF2-40B4-BE49-F238E27FC236}">
                <a16:creationId xmlns:a16="http://schemas.microsoft.com/office/drawing/2014/main" id="{E8B22128-75AE-4487-8292-CC51571D4442}"/>
              </a:ext>
            </a:extLst>
          </p:cNvPr>
          <p:cNvSpPr>
            <a:spLocks noGrp="1" noChangeArrowheads="1"/>
          </p:cNvSpPr>
          <p:nvPr>
            <p:ph type="sldNum" sz="quarter" idx="12"/>
          </p:nvPr>
        </p:nvSpPr>
        <p:spPr>
          <a:ln/>
        </p:spPr>
        <p:txBody>
          <a:bodyPr/>
          <a:lstStyle>
            <a:lvl1pPr>
              <a:defRPr/>
            </a:lvl1pPr>
          </a:lstStyle>
          <a:p>
            <a:fld id="{393715FD-0A4C-49BC-90DC-E749A4DB8090}" type="slidenum">
              <a:rPr lang="en-US" altLang="de-DE"/>
              <a:pPr/>
              <a:t>‹#›</a:t>
            </a:fld>
            <a:endParaRPr lang="en-US" altLang="de-DE"/>
          </a:p>
        </p:txBody>
      </p:sp>
    </p:spTree>
    <p:extLst>
      <p:ext uri="{BB962C8B-B14F-4D97-AF65-F5344CB8AC3E}">
        <p14:creationId xmlns:p14="http://schemas.microsoft.com/office/powerpoint/2010/main" val="42626965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a:t>Titelmasterformat durch Klicken bearbeiten</a:t>
            </a:r>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630238" y="2505075"/>
            <a:ext cx="386873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a:extLst>
              <a:ext uri="{FF2B5EF4-FFF2-40B4-BE49-F238E27FC236}">
                <a16:creationId xmlns:a16="http://schemas.microsoft.com/office/drawing/2014/main" id="{9B5A64BF-09B9-48C9-8482-09876ACFC22E}"/>
              </a:ext>
            </a:extLst>
          </p:cNvPr>
          <p:cNvSpPr>
            <a:spLocks noGrp="1" noChangeArrowheads="1"/>
          </p:cNvSpPr>
          <p:nvPr>
            <p:ph type="dt" sz="half" idx="10"/>
          </p:nvPr>
        </p:nvSpPr>
        <p:spPr>
          <a:ln/>
        </p:spPr>
        <p:txBody>
          <a:bodyPr/>
          <a:lstStyle>
            <a:lvl1pPr>
              <a:defRPr/>
            </a:lvl1pPr>
          </a:lstStyle>
          <a:p>
            <a:pPr>
              <a:defRPr/>
            </a:pPr>
            <a:endParaRPr lang="en-US" altLang="de-DE"/>
          </a:p>
        </p:txBody>
      </p:sp>
      <p:sp>
        <p:nvSpPr>
          <p:cNvPr id="8" name="Rectangle 5">
            <a:extLst>
              <a:ext uri="{FF2B5EF4-FFF2-40B4-BE49-F238E27FC236}">
                <a16:creationId xmlns:a16="http://schemas.microsoft.com/office/drawing/2014/main" id="{8E0919AF-80C1-41AC-AF9D-7C27BD1DF8E7}"/>
              </a:ext>
            </a:extLst>
          </p:cNvPr>
          <p:cNvSpPr>
            <a:spLocks noGrp="1" noChangeArrowheads="1"/>
          </p:cNvSpPr>
          <p:nvPr>
            <p:ph type="ftr" sz="quarter" idx="11"/>
          </p:nvPr>
        </p:nvSpPr>
        <p:spPr>
          <a:ln/>
        </p:spPr>
        <p:txBody>
          <a:bodyPr/>
          <a:lstStyle>
            <a:lvl1pPr>
              <a:defRPr/>
            </a:lvl1pPr>
          </a:lstStyle>
          <a:p>
            <a:pPr>
              <a:defRPr/>
            </a:pPr>
            <a:r>
              <a:rPr lang="en-US" altLang="de-DE"/>
              <a:t>R300 Training V2</a:t>
            </a:r>
          </a:p>
        </p:txBody>
      </p:sp>
      <p:sp>
        <p:nvSpPr>
          <p:cNvPr id="9" name="Rectangle 6">
            <a:extLst>
              <a:ext uri="{FF2B5EF4-FFF2-40B4-BE49-F238E27FC236}">
                <a16:creationId xmlns:a16="http://schemas.microsoft.com/office/drawing/2014/main" id="{8A209E49-5BD6-4B49-BB8B-BF4CF2256466}"/>
              </a:ext>
            </a:extLst>
          </p:cNvPr>
          <p:cNvSpPr>
            <a:spLocks noGrp="1" noChangeArrowheads="1"/>
          </p:cNvSpPr>
          <p:nvPr>
            <p:ph type="sldNum" sz="quarter" idx="12"/>
          </p:nvPr>
        </p:nvSpPr>
        <p:spPr>
          <a:ln/>
        </p:spPr>
        <p:txBody>
          <a:bodyPr/>
          <a:lstStyle>
            <a:lvl1pPr>
              <a:defRPr/>
            </a:lvl1pPr>
          </a:lstStyle>
          <a:p>
            <a:fld id="{6484A22D-81BF-40BC-BDDC-9F8B2B464CE4}" type="slidenum">
              <a:rPr lang="en-US" altLang="de-DE"/>
              <a:pPr/>
              <a:t>‹#›</a:t>
            </a:fld>
            <a:endParaRPr lang="en-US" altLang="de-DE"/>
          </a:p>
        </p:txBody>
      </p:sp>
    </p:spTree>
    <p:extLst>
      <p:ext uri="{BB962C8B-B14F-4D97-AF65-F5344CB8AC3E}">
        <p14:creationId xmlns:p14="http://schemas.microsoft.com/office/powerpoint/2010/main" val="33768658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a:extLst>
              <a:ext uri="{FF2B5EF4-FFF2-40B4-BE49-F238E27FC236}">
                <a16:creationId xmlns:a16="http://schemas.microsoft.com/office/drawing/2014/main" id="{03134C97-54F0-4970-82AA-09163CDED142}"/>
              </a:ext>
            </a:extLst>
          </p:cNvPr>
          <p:cNvSpPr>
            <a:spLocks noGrp="1" noChangeArrowheads="1"/>
          </p:cNvSpPr>
          <p:nvPr>
            <p:ph type="dt" sz="half" idx="10"/>
          </p:nvPr>
        </p:nvSpPr>
        <p:spPr>
          <a:ln/>
        </p:spPr>
        <p:txBody>
          <a:bodyPr/>
          <a:lstStyle>
            <a:lvl1pPr>
              <a:defRPr/>
            </a:lvl1pPr>
          </a:lstStyle>
          <a:p>
            <a:pPr>
              <a:defRPr/>
            </a:pPr>
            <a:endParaRPr lang="en-US" altLang="de-DE"/>
          </a:p>
        </p:txBody>
      </p:sp>
      <p:sp>
        <p:nvSpPr>
          <p:cNvPr id="4" name="Rectangle 5">
            <a:extLst>
              <a:ext uri="{FF2B5EF4-FFF2-40B4-BE49-F238E27FC236}">
                <a16:creationId xmlns:a16="http://schemas.microsoft.com/office/drawing/2014/main" id="{6689DDC9-3111-4EC1-9453-1946DA5B0EB2}"/>
              </a:ext>
            </a:extLst>
          </p:cNvPr>
          <p:cNvSpPr>
            <a:spLocks noGrp="1" noChangeArrowheads="1"/>
          </p:cNvSpPr>
          <p:nvPr>
            <p:ph type="ftr" sz="quarter" idx="11"/>
          </p:nvPr>
        </p:nvSpPr>
        <p:spPr>
          <a:ln/>
        </p:spPr>
        <p:txBody>
          <a:bodyPr/>
          <a:lstStyle>
            <a:lvl1pPr>
              <a:defRPr/>
            </a:lvl1pPr>
          </a:lstStyle>
          <a:p>
            <a:pPr>
              <a:defRPr/>
            </a:pPr>
            <a:r>
              <a:rPr lang="en-US" altLang="de-DE"/>
              <a:t>R300 Training V2</a:t>
            </a:r>
          </a:p>
        </p:txBody>
      </p:sp>
      <p:sp>
        <p:nvSpPr>
          <p:cNvPr id="5" name="Rectangle 6">
            <a:extLst>
              <a:ext uri="{FF2B5EF4-FFF2-40B4-BE49-F238E27FC236}">
                <a16:creationId xmlns:a16="http://schemas.microsoft.com/office/drawing/2014/main" id="{3785B178-4A19-40FD-A901-526D6E61003F}"/>
              </a:ext>
            </a:extLst>
          </p:cNvPr>
          <p:cNvSpPr>
            <a:spLocks noGrp="1" noChangeArrowheads="1"/>
          </p:cNvSpPr>
          <p:nvPr>
            <p:ph type="sldNum" sz="quarter" idx="12"/>
          </p:nvPr>
        </p:nvSpPr>
        <p:spPr>
          <a:ln/>
        </p:spPr>
        <p:txBody>
          <a:bodyPr/>
          <a:lstStyle>
            <a:lvl1pPr>
              <a:defRPr/>
            </a:lvl1pPr>
          </a:lstStyle>
          <a:p>
            <a:fld id="{E65AE324-566C-4ADD-A249-A25A2382705B}" type="slidenum">
              <a:rPr lang="en-US" altLang="de-DE"/>
              <a:pPr/>
              <a:t>‹#›</a:t>
            </a:fld>
            <a:endParaRPr lang="en-US" altLang="de-DE"/>
          </a:p>
        </p:txBody>
      </p:sp>
    </p:spTree>
    <p:extLst>
      <p:ext uri="{BB962C8B-B14F-4D97-AF65-F5344CB8AC3E}">
        <p14:creationId xmlns:p14="http://schemas.microsoft.com/office/powerpoint/2010/main" val="580249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4274729-52A2-42D0-8EBC-91D5C967BA3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05B3DDA-618D-4C5E-A7E9-06CC40FA271F}"/>
              </a:ext>
            </a:extLst>
          </p:cNvPr>
          <p:cNvSpPr>
            <a:spLocks noGrp="1" noChangeArrowheads="1"/>
          </p:cNvSpPr>
          <p:nvPr>
            <p:ph type="ftr" sz="quarter" idx="11"/>
          </p:nvPr>
        </p:nvSpPr>
        <p:spPr>
          <a:ln/>
        </p:spPr>
        <p:txBody>
          <a:bodyPr/>
          <a:lstStyle>
            <a:lvl1pPr>
              <a:defRPr/>
            </a:lvl1pPr>
          </a:lstStyle>
          <a:p>
            <a:pPr>
              <a:defRPr/>
            </a:pPr>
            <a:r>
              <a:rPr lang="en-US"/>
              <a:t>R400-7XX-XXX</a:t>
            </a:r>
          </a:p>
        </p:txBody>
      </p:sp>
      <p:sp>
        <p:nvSpPr>
          <p:cNvPr id="6" name="Rectangle 6">
            <a:extLst>
              <a:ext uri="{FF2B5EF4-FFF2-40B4-BE49-F238E27FC236}">
                <a16:creationId xmlns:a16="http://schemas.microsoft.com/office/drawing/2014/main" id="{8EEEF9E9-74F3-4CE2-84E4-88EDE7CC9DA5}"/>
              </a:ext>
            </a:extLst>
          </p:cNvPr>
          <p:cNvSpPr>
            <a:spLocks noGrp="1" noChangeArrowheads="1"/>
          </p:cNvSpPr>
          <p:nvPr>
            <p:ph type="sldNum" sz="quarter" idx="12"/>
          </p:nvPr>
        </p:nvSpPr>
        <p:spPr>
          <a:ln/>
        </p:spPr>
        <p:txBody>
          <a:bodyPr/>
          <a:lstStyle>
            <a:lvl1pPr>
              <a:defRPr/>
            </a:lvl1pPr>
          </a:lstStyle>
          <a:p>
            <a:fld id="{E9744945-8975-46F6-AFBF-A5FA4E517B9F}" type="slidenum">
              <a:rPr lang="en-US" altLang="de-DE"/>
              <a:pPr/>
              <a:t>‹#›</a:t>
            </a:fld>
            <a:endParaRPr lang="en-US" altLang="de-DE"/>
          </a:p>
        </p:txBody>
      </p:sp>
    </p:spTree>
    <p:extLst>
      <p:ext uri="{BB962C8B-B14F-4D97-AF65-F5344CB8AC3E}">
        <p14:creationId xmlns:p14="http://schemas.microsoft.com/office/powerpoint/2010/main" val="28081535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BA8E732-BF44-468F-9872-7D047322B887}"/>
              </a:ext>
            </a:extLst>
          </p:cNvPr>
          <p:cNvSpPr>
            <a:spLocks noGrp="1" noChangeArrowheads="1"/>
          </p:cNvSpPr>
          <p:nvPr>
            <p:ph type="dt" sz="half" idx="10"/>
          </p:nvPr>
        </p:nvSpPr>
        <p:spPr>
          <a:ln/>
        </p:spPr>
        <p:txBody>
          <a:bodyPr/>
          <a:lstStyle>
            <a:lvl1pPr>
              <a:defRPr/>
            </a:lvl1pPr>
          </a:lstStyle>
          <a:p>
            <a:pPr>
              <a:defRPr/>
            </a:pPr>
            <a:endParaRPr lang="en-US" altLang="de-DE"/>
          </a:p>
        </p:txBody>
      </p:sp>
      <p:sp>
        <p:nvSpPr>
          <p:cNvPr id="3" name="Rectangle 5">
            <a:extLst>
              <a:ext uri="{FF2B5EF4-FFF2-40B4-BE49-F238E27FC236}">
                <a16:creationId xmlns:a16="http://schemas.microsoft.com/office/drawing/2014/main" id="{7C9D6A89-DE01-4427-B4B6-E3A458AD05C2}"/>
              </a:ext>
            </a:extLst>
          </p:cNvPr>
          <p:cNvSpPr>
            <a:spLocks noGrp="1" noChangeArrowheads="1"/>
          </p:cNvSpPr>
          <p:nvPr>
            <p:ph type="ftr" sz="quarter" idx="11"/>
          </p:nvPr>
        </p:nvSpPr>
        <p:spPr>
          <a:ln/>
        </p:spPr>
        <p:txBody>
          <a:bodyPr/>
          <a:lstStyle>
            <a:lvl1pPr>
              <a:defRPr/>
            </a:lvl1pPr>
          </a:lstStyle>
          <a:p>
            <a:pPr>
              <a:defRPr/>
            </a:pPr>
            <a:r>
              <a:rPr lang="en-US" altLang="de-DE"/>
              <a:t>R300 Training V2</a:t>
            </a:r>
          </a:p>
        </p:txBody>
      </p:sp>
      <p:sp>
        <p:nvSpPr>
          <p:cNvPr id="4" name="Rectangle 6">
            <a:extLst>
              <a:ext uri="{FF2B5EF4-FFF2-40B4-BE49-F238E27FC236}">
                <a16:creationId xmlns:a16="http://schemas.microsoft.com/office/drawing/2014/main" id="{C572A16C-BE5D-4CA8-B84D-B59EC9ACC363}"/>
              </a:ext>
            </a:extLst>
          </p:cNvPr>
          <p:cNvSpPr>
            <a:spLocks noGrp="1" noChangeArrowheads="1"/>
          </p:cNvSpPr>
          <p:nvPr>
            <p:ph type="sldNum" sz="quarter" idx="12"/>
          </p:nvPr>
        </p:nvSpPr>
        <p:spPr>
          <a:ln/>
        </p:spPr>
        <p:txBody>
          <a:bodyPr/>
          <a:lstStyle>
            <a:lvl1pPr>
              <a:defRPr/>
            </a:lvl1pPr>
          </a:lstStyle>
          <a:p>
            <a:fld id="{FABD4BC8-6EC0-4986-9F64-9203A11893FB}" type="slidenum">
              <a:rPr lang="en-US" altLang="de-DE"/>
              <a:pPr/>
              <a:t>‹#›</a:t>
            </a:fld>
            <a:endParaRPr lang="en-US" altLang="de-DE"/>
          </a:p>
        </p:txBody>
      </p:sp>
    </p:spTree>
    <p:extLst>
      <p:ext uri="{BB962C8B-B14F-4D97-AF65-F5344CB8AC3E}">
        <p14:creationId xmlns:p14="http://schemas.microsoft.com/office/powerpoint/2010/main" val="23075384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Rectangle 4">
            <a:extLst>
              <a:ext uri="{FF2B5EF4-FFF2-40B4-BE49-F238E27FC236}">
                <a16:creationId xmlns:a16="http://schemas.microsoft.com/office/drawing/2014/main" id="{4A896A88-A4C0-4ACB-B4B2-245D8DEA3DCC}"/>
              </a:ext>
            </a:extLst>
          </p:cNvPr>
          <p:cNvSpPr>
            <a:spLocks noGrp="1" noChangeArrowheads="1"/>
          </p:cNvSpPr>
          <p:nvPr>
            <p:ph type="dt" sz="half" idx="10"/>
          </p:nvPr>
        </p:nvSpPr>
        <p:spPr>
          <a:ln/>
        </p:spPr>
        <p:txBody>
          <a:bodyPr/>
          <a:lstStyle>
            <a:lvl1pPr>
              <a:defRPr/>
            </a:lvl1pPr>
          </a:lstStyle>
          <a:p>
            <a:pPr>
              <a:defRPr/>
            </a:pPr>
            <a:endParaRPr lang="en-US" altLang="de-DE"/>
          </a:p>
        </p:txBody>
      </p:sp>
      <p:sp>
        <p:nvSpPr>
          <p:cNvPr id="6" name="Rectangle 5">
            <a:extLst>
              <a:ext uri="{FF2B5EF4-FFF2-40B4-BE49-F238E27FC236}">
                <a16:creationId xmlns:a16="http://schemas.microsoft.com/office/drawing/2014/main" id="{2FD146D0-386B-49AB-BC9C-AA1BB31B5059}"/>
              </a:ext>
            </a:extLst>
          </p:cNvPr>
          <p:cNvSpPr>
            <a:spLocks noGrp="1" noChangeArrowheads="1"/>
          </p:cNvSpPr>
          <p:nvPr>
            <p:ph type="ftr" sz="quarter" idx="11"/>
          </p:nvPr>
        </p:nvSpPr>
        <p:spPr>
          <a:ln/>
        </p:spPr>
        <p:txBody>
          <a:bodyPr/>
          <a:lstStyle>
            <a:lvl1pPr>
              <a:defRPr/>
            </a:lvl1pPr>
          </a:lstStyle>
          <a:p>
            <a:pPr>
              <a:defRPr/>
            </a:pPr>
            <a:r>
              <a:rPr lang="en-US" altLang="de-DE"/>
              <a:t>R300 Training V2</a:t>
            </a:r>
          </a:p>
        </p:txBody>
      </p:sp>
      <p:sp>
        <p:nvSpPr>
          <p:cNvPr id="7" name="Rectangle 6">
            <a:extLst>
              <a:ext uri="{FF2B5EF4-FFF2-40B4-BE49-F238E27FC236}">
                <a16:creationId xmlns:a16="http://schemas.microsoft.com/office/drawing/2014/main" id="{89AC01F4-BF70-46CF-8D5D-D3D6A74A9A93}"/>
              </a:ext>
            </a:extLst>
          </p:cNvPr>
          <p:cNvSpPr>
            <a:spLocks noGrp="1" noChangeArrowheads="1"/>
          </p:cNvSpPr>
          <p:nvPr>
            <p:ph type="sldNum" sz="quarter" idx="12"/>
          </p:nvPr>
        </p:nvSpPr>
        <p:spPr>
          <a:ln/>
        </p:spPr>
        <p:txBody>
          <a:bodyPr/>
          <a:lstStyle>
            <a:lvl1pPr>
              <a:defRPr/>
            </a:lvl1pPr>
          </a:lstStyle>
          <a:p>
            <a:fld id="{1C0BC3D5-1242-4D07-8C87-F6C499A3DA5A}" type="slidenum">
              <a:rPr lang="en-US" altLang="de-DE"/>
              <a:pPr/>
              <a:t>‹#›</a:t>
            </a:fld>
            <a:endParaRPr lang="en-US" altLang="de-DE"/>
          </a:p>
        </p:txBody>
      </p:sp>
    </p:spTree>
    <p:extLst>
      <p:ext uri="{BB962C8B-B14F-4D97-AF65-F5344CB8AC3E}">
        <p14:creationId xmlns:p14="http://schemas.microsoft.com/office/powerpoint/2010/main" val="1245924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Rectangle 4">
            <a:extLst>
              <a:ext uri="{FF2B5EF4-FFF2-40B4-BE49-F238E27FC236}">
                <a16:creationId xmlns:a16="http://schemas.microsoft.com/office/drawing/2014/main" id="{8CF626B3-7C9F-4004-898D-4C0522B5BAA7}"/>
              </a:ext>
            </a:extLst>
          </p:cNvPr>
          <p:cNvSpPr>
            <a:spLocks noGrp="1" noChangeArrowheads="1"/>
          </p:cNvSpPr>
          <p:nvPr>
            <p:ph type="dt" sz="half" idx="10"/>
          </p:nvPr>
        </p:nvSpPr>
        <p:spPr>
          <a:ln/>
        </p:spPr>
        <p:txBody>
          <a:bodyPr/>
          <a:lstStyle>
            <a:lvl1pPr>
              <a:defRPr/>
            </a:lvl1pPr>
          </a:lstStyle>
          <a:p>
            <a:pPr>
              <a:defRPr/>
            </a:pPr>
            <a:endParaRPr lang="en-US" altLang="de-DE"/>
          </a:p>
        </p:txBody>
      </p:sp>
      <p:sp>
        <p:nvSpPr>
          <p:cNvPr id="6" name="Rectangle 5">
            <a:extLst>
              <a:ext uri="{FF2B5EF4-FFF2-40B4-BE49-F238E27FC236}">
                <a16:creationId xmlns:a16="http://schemas.microsoft.com/office/drawing/2014/main" id="{D8814DC6-EEEE-473D-866B-25824B5FA427}"/>
              </a:ext>
            </a:extLst>
          </p:cNvPr>
          <p:cNvSpPr>
            <a:spLocks noGrp="1" noChangeArrowheads="1"/>
          </p:cNvSpPr>
          <p:nvPr>
            <p:ph type="ftr" sz="quarter" idx="11"/>
          </p:nvPr>
        </p:nvSpPr>
        <p:spPr>
          <a:ln/>
        </p:spPr>
        <p:txBody>
          <a:bodyPr/>
          <a:lstStyle>
            <a:lvl1pPr>
              <a:defRPr/>
            </a:lvl1pPr>
          </a:lstStyle>
          <a:p>
            <a:pPr>
              <a:defRPr/>
            </a:pPr>
            <a:r>
              <a:rPr lang="en-US" altLang="de-DE"/>
              <a:t>R300 Training V2</a:t>
            </a:r>
          </a:p>
        </p:txBody>
      </p:sp>
      <p:sp>
        <p:nvSpPr>
          <p:cNvPr id="7" name="Rectangle 6">
            <a:extLst>
              <a:ext uri="{FF2B5EF4-FFF2-40B4-BE49-F238E27FC236}">
                <a16:creationId xmlns:a16="http://schemas.microsoft.com/office/drawing/2014/main" id="{DB455E32-3FD8-4AB9-8D5A-01DB5992CD88}"/>
              </a:ext>
            </a:extLst>
          </p:cNvPr>
          <p:cNvSpPr>
            <a:spLocks noGrp="1" noChangeArrowheads="1"/>
          </p:cNvSpPr>
          <p:nvPr>
            <p:ph type="sldNum" sz="quarter" idx="12"/>
          </p:nvPr>
        </p:nvSpPr>
        <p:spPr>
          <a:ln/>
        </p:spPr>
        <p:txBody>
          <a:bodyPr/>
          <a:lstStyle>
            <a:lvl1pPr>
              <a:defRPr/>
            </a:lvl1pPr>
          </a:lstStyle>
          <a:p>
            <a:fld id="{3B3FB89D-B5C7-4381-AAB7-A37D4DB89C3E}" type="slidenum">
              <a:rPr lang="en-US" altLang="de-DE"/>
              <a:pPr/>
              <a:t>‹#›</a:t>
            </a:fld>
            <a:endParaRPr lang="en-US" altLang="de-DE"/>
          </a:p>
        </p:txBody>
      </p:sp>
    </p:spTree>
    <p:extLst>
      <p:ext uri="{BB962C8B-B14F-4D97-AF65-F5344CB8AC3E}">
        <p14:creationId xmlns:p14="http://schemas.microsoft.com/office/powerpoint/2010/main" val="14018598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501621FB-2C7E-4AE7-83E8-A021C7DAA6AC}"/>
              </a:ext>
            </a:extLst>
          </p:cNvPr>
          <p:cNvSpPr>
            <a:spLocks noGrp="1" noChangeArrowheads="1"/>
          </p:cNvSpPr>
          <p:nvPr>
            <p:ph type="dt" sz="half" idx="10"/>
          </p:nvPr>
        </p:nvSpPr>
        <p:spPr>
          <a:ln/>
        </p:spPr>
        <p:txBody>
          <a:bodyPr/>
          <a:lstStyle>
            <a:lvl1pPr>
              <a:defRPr/>
            </a:lvl1pPr>
          </a:lstStyle>
          <a:p>
            <a:pPr>
              <a:defRPr/>
            </a:pPr>
            <a:endParaRPr lang="en-US" altLang="de-DE"/>
          </a:p>
        </p:txBody>
      </p:sp>
      <p:sp>
        <p:nvSpPr>
          <p:cNvPr id="5" name="Rectangle 5">
            <a:extLst>
              <a:ext uri="{FF2B5EF4-FFF2-40B4-BE49-F238E27FC236}">
                <a16:creationId xmlns:a16="http://schemas.microsoft.com/office/drawing/2014/main" id="{75B61050-AEE8-4CFC-8D2F-D913AB2F6580}"/>
              </a:ext>
            </a:extLst>
          </p:cNvPr>
          <p:cNvSpPr>
            <a:spLocks noGrp="1" noChangeArrowheads="1"/>
          </p:cNvSpPr>
          <p:nvPr>
            <p:ph type="ftr" sz="quarter" idx="11"/>
          </p:nvPr>
        </p:nvSpPr>
        <p:spPr>
          <a:ln/>
        </p:spPr>
        <p:txBody>
          <a:bodyPr/>
          <a:lstStyle>
            <a:lvl1pPr>
              <a:defRPr/>
            </a:lvl1pPr>
          </a:lstStyle>
          <a:p>
            <a:pPr>
              <a:defRPr/>
            </a:pPr>
            <a:r>
              <a:rPr lang="en-US" altLang="de-DE"/>
              <a:t>R300 Training V2</a:t>
            </a:r>
          </a:p>
        </p:txBody>
      </p:sp>
      <p:sp>
        <p:nvSpPr>
          <p:cNvPr id="6" name="Rectangle 6">
            <a:extLst>
              <a:ext uri="{FF2B5EF4-FFF2-40B4-BE49-F238E27FC236}">
                <a16:creationId xmlns:a16="http://schemas.microsoft.com/office/drawing/2014/main" id="{A8854535-F051-469F-A881-293E3B8AE3B9}"/>
              </a:ext>
            </a:extLst>
          </p:cNvPr>
          <p:cNvSpPr>
            <a:spLocks noGrp="1" noChangeArrowheads="1"/>
          </p:cNvSpPr>
          <p:nvPr>
            <p:ph type="sldNum" sz="quarter" idx="12"/>
          </p:nvPr>
        </p:nvSpPr>
        <p:spPr>
          <a:ln/>
        </p:spPr>
        <p:txBody>
          <a:bodyPr/>
          <a:lstStyle>
            <a:lvl1pPr>
              <a:defRPr/>
            </a:lvl1pPr>
          </a:lstStyle>
          <a:p>
            <a:fld id="{F98F737C-603D-4F71-B677-D6A42E25622A}" type="slidenum">
              <a:rPr lang="en-US" altLang="de-DE"/>
              <a:pPr/>
              <a:t>‹#›</a:t>
            </a:fld>
            <a:endParaRPr lang="en-US" altLang="de-DE"/>
          </a:p>
        </p:txBody>
      </p:sp>
    </p:spTree>
    <p:extLst>
      <p:ext uri="{BB962C8B-B14F-4D97-AF65-F5344CB8AC3E}">
        <p14:creationId xmlns:p14="http://schemas.microsoft.com/office/powerpoint/2010/main" val="26441583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91313" y="274638"/>
            <a:ext cx="2078037" cy="5519737"/>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81713" cy="5519737"/>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8EBD4F0D-267E-4B50-B9BF-59010CE069EA}"/>
              </a:ext>
            </a:extLst>
          </p:cNvPr>
          <p:cNvSpPr>
            <a:spLocks noGrp="1" noChangeArrowheads="1"/>
          </p:cNvSpPr>
          <p:nvPr>
            <p:ph type="dt" sz="half" idx="10"/>
          </p:nvPr>
        </p:nvSpPr>
        <p:spPr>
          <a:ln/>
        </p:spPr>
        <p:txBody>
          <a:bodyPr/>
          <a:lstStyle>
            <a:lvl1pPr>
              <a:defRPr/>
            </a:lvl1pPr>
          </a:lstStyle>
          <a:p>
            <a:pPr>
              <a:defRPr/>
            </a:pPr>
            <a:endParaRPr lang="en-US" altLang="de-DE"/>
          </a:p>
        </p:txBody>
      </p:sp>
      <p:sp>
        <p:nvSpPr>
          <p:cNvPr id="5" name="Rectangle 5">
            <a:extLst>
              <a:ext uri="{FF2B5EF4-FFF2-40B4-BE49-F238E27FC236}">
                <a16:creationId xmlns:a16="http://schemas.microsoft.com/office/drawing/2014/main" id="{0D477953-0A4A-469F-929B-2CB282046B05}"/>
              </a:ext>
            </a:extLst>
          </p:cNvPr>
          <p:cNvSpPr>
            <a:spLocks noGrp="1" noChangeArrowheads="1"/>
          </p:cNvSpPr>
          <p:nvPr>
            <p:ph type="ftr" sz="quarter" idx="11"/>
          </p:nvPr>
        </p:nvSpPr>
        <p:spPr>
          <a:ln/>
        </p:spPr>
        <p:txBody>
          <a:bodyPr/>
          <a:lstStyle>
            <a:lvl1pPr>
              <a:defRPr/>
            </a:lvl1pPr>
          </a:lstStyle>
          <a:p>
            <a:pPr>
              <a:defRPr/>
            </a:pPr>
            <a:r>
              <a:rPr lang="en-US" altLang="de-DE"/>
              <a:t>R300 Training V2</a:t>
            </a:r>
          </a:p>
        </p:txBody>
      </p:sp>
      <p:sp>
        <p:nvSpPr>
          <p:cNvPr id="6" name="Rectangle 6">
            <a:extLst>
              <a:ext uri="{FF2B5EF4-FFF2-40B4-BE49-F238E27FC236}">
                <a16:creationId xmlns:a16="http://schemas.microsoft.com/office/drawing/2014/main" id="{316D7535-7A2A-4EEF-AAB3-71D2ABD6FC5F}"/>
              </a:ext>
            </a:extLst>
          </p:cNvPr>
          <p:cNvSpPr>
            <a:spLocks noGrp="1" noChangeArrowheads="1"/>
          </p:cNvSpPr>
          <p:nvPr>
            <p:ph type="sldNum" sz="quarter" idx="12"/>
          </p:nvPr>
        </p:nvSpPr>
        <p:spPr>
          <a:ln/>
        </p:spPr>
        <p:txBody>
          <a:bodyPr/>
          <a:lstStyle>
            <a:lvl1pPr>
              <a:defRPr/>
            </a:lvl1pPr>
          </a:lstStyle>
          <a:p>
            <a:fld id="{C98C8C1F-32E4-4270-80BB-C4FA4429273C}" type="slidenum">
              <a:rPr lang="en-US" altLang="de-DE"/>
              <a:pPr/>
              <a:t>‹#›</a:t>
            </a:fld>
            <a:endParaRPr lang="en-US" altLang="de-DE"/>
          </a:p>
        </p:txBody>
      </p:sp>
    </p:spTree>
    <p:extLst>
      <p:ext uri="{BB962C8B-B14F-4D97-AF65-F5344CB8AC3E}">
        <p14:creationId xmlns:p14="http://schemas.microsoft.com/office/powerpoint/2010/main" val="17684365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5267325" cy="633412"/>
          </a:xfrm>
        </p:spPr>
        <p:txBody>
          <a:bodyPr/>
          <a:lstStyle/>
          <a:p>
            <a:r>
              <a:rPr lang="de-DE"/>
              <a:t>Titelmasterformat durch Klicken bearbeiten</a:t>
            </a:r>
          </a:p>
        </p:txBody>
      </p:sp>
      <p:sp>
        <p:nvSpPr>
          <p:cNvPr id="3" name="Textplatzhalter 2"/>
          <p:cNvSpPr>
            <a:spLocks noGrp="1"/>
          </p:cNvSpPr>
          <p:nvPr>
            <p:ph type="body" sz="half" idx="1"/>
          </p:nvPr>
        </p:nvSpPr>
        <p:spPr>
          <a:xfrm>
            <a:off x="539750" y="1268413"/>
            <a:ext cx="4038600" cy="452596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4730750" y="1268413"/>
            <a:ext cx="4038600" cy="218598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4730750" y="3606800"/>
            <a:ext cx="4038600" cy="218757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Rectangle 4">
            <a:extLst>
              <a:ext uri="{FF2B5EF4-FFF2-40B4-BE49-F238E27FC236}">
                <a16:creationId xmlns:a16="http://schemas.microsoft.com/office/drawing/2014/main" id="{092BCDC0-68D7-4B87-B300-F9808B9EC2C3}"/>
              </a:ext>
            </a:extLst>
          </p:cNvPr>
          <p:cNvSpPr>
            <a:spLocks noGrp="1" noChangeArrowheads="1"/>
          </p:cNvSpPr>
          <p:nvPr>
            <p:ph type="dt" sz="half" idx="10"/>
          </p:nvPr>
        </p:nvSpPr>
        <p:spPr>
          <a:ln/>
        </p:spPr>
        <p:txBody>
          <a:bodyPr/>
          <a:lstStyle>
            <a:lvl1pPr>
              <a:defRPr/>
            </a:lvl1pPr>
          </a:lstStyle>
          <a:p>
            <a:pPr>
              <a:defRPr/>
            </a:pPr>
            <a:endParaRPr lang="en-US" altLang="de-DE"/>
          </a:p>
        </p:txBody>
      </p:sp>
      <p:sp>
        <p:nvSpPr>
          <p:cNvPr id="7" name="Rectangle 5">
            <a:extLst>
              <a:ext uri="{FF2B5EF4-FFF2-40B4-BE49-F238E27FC236}">
                <a16:creationId xmlns:a16="http://schemas.microsoft.com/office/drawing/2014/main" id="{E68D3167-7563-46D4-A62A-2B89C283B9BA}"/>
              </a:ext>
            </a:extLst>
          </p:cNvPr>
          <p:cNvSpPr>
            <a:spLocks noGrp="1" noChangeArrowheads="1"/>
          </p:cNvSpPr>
          <p:nvPr>
            <p:ph type="ftr" sz="quarter" idx="11"/>
          </p:nvPr>
        </p:nvSpPr>
        <p:spPr>
          <a:ln/>
        </p:spPr>
        <p:txBody>
          <a:bodyPr/>
          <a:lstStyle>
            <a:lvl1pPr>
              <a:defRPr/>
            </a:lvl1pPr>
          </a:lstStyle>
          <a:p>
            <a:pPr>
              <a:defRPr/>
            </a:pPr>
            <a:r>
              <a:rPr lang="en-US" altLang="de-DE"/>
              <a:t>R300 Training V2</a:t>
            </a:r>
          </a:p>
        </p:txBody>
      </p:sp>
      <p:sp>
        <p:nvSpPr>
          <p:cNvPr id="8" name="Rectangle 6">
            <a:extLst>
              <a:ext uri="{FF2B5EF4-FFF2-40B4-BE49-F238E27FC236}">
                <a16:creationId xmlns:a16="http://schemas.microsoft.com/office/drawing/2014/main" id="{F09E9A44-FE27-41E7-8AAF-158437FBD59E}"/>
              </a:ext>
            </a:extLst>
          </p:cNvPr>
          <p:cNvSpPr>
            <a:spLocks noGrp="1" noChangeArrowheads="1"/>
          </p:cNvSpPr>
          <p:nvPr>
            <p:ph type="sldNum" sz="quarter" idx="12"/>
          </p:nvPr>
        </p:nvSpPr>
        <p:spPr>
          <a:ln/>
        </p:spPr>
        <p:txBody>
          <a:bodyPr/>
          <a:lstStyle>
            <a:lvl1pPr>
              <a:defRPr/>
            </a:lvl1pPr>
          </a:lstStyle>
          <a:p>
            <a:fld id="{03CED0B7-FF81-4EC2-A35C-1DA87CF6A1E1}" type="slidenum">
              <a:rPr lang="en-US" altLang="de-DE"/>
              <a:pPr/>
              <a:t>‹#›</a:t>
            </a:fld>
            <a:endParaRPr lang="en-US" altLang="de-DE"/>
          </a:p>
        </p:txBody>
      </p:sp>
    </p:spTree>
    <p:extLst>
      <p:ext uri="{BB962C8B-B14F-4D97-AF65-F5344CB8AC3E}">
        <p14:creationId xmlns:p14="http://schemas.microsoft.com/office/powerpoint/2010/main" val="23964694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verTx" preserve="1">
  <p:cSld name="Titel und Inhalt üb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5267325" cy="633412"/>
          </a:xfrm>
        </p:spPr>
        <p:txBody>
          <a:bodyPr/>
          <a:lstStyle/>
          <a:p>
            <a:r>
              <a:rPr lang="de-DE"/>
              <a:t>Titelmasterformat durch Klicken bearbeiten</a:t>
            </a:r>
          </a:p>
        </p:txBody>
      </p:sp>
      <p:sp>
        <p:nvSpPr>
          <p:cNvPr id="3" name="Inhaltsplatzhalter 2"/>
          <p:cNvSpPr>
            <a:spLocks noGrp="1"/>
          </p:cNvSpPr>
          <p:nvPr>
            <p:ph sz="half" idx="1"/>
          </p:nvPr>
        </p:nvSpPr>
        <p:spPr>
          <a:xfrm>
            <a:off x="539750" y="1268413"/>
            <a:ext cx="8229600" cy="218598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539750" y="3606800"/>
            <a:ext cx="8229600" cy="218757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a:extLst>
              <a:ext uri="{FF2B5EF4-FFF2-40B4-BE49-F238E27FC236}">
                <a16:creationId xmlns:a16="http://schemas.microsoft.com/office/drawing/2014/main" id="{B50E3A67-16A0-492D-8FD7-A47016BE44BA}"/>
              </a:ext>
            </a:extLst>
          </p:cNvPr>
          <p:cNvSpPr>
            <a:spLocks noGrp="1" noChangeArrowheads="1"/>
          </p:cNvSpPr>
          <p:nvPr>
            <p:ph type="dt" sz="half" idx="10"/>
          </p:nvPr>
        </p:nvSpPr>
        <p:spPr>
          <a:ln/>
        </p:spPr>
        <p:txBody>
          <a:bodyPr/>
          <a:lstStyle>
            <a:lvl1pPr>
              <a:defRPr/>
            </a:lvl1pPr>
          </a:lstStyle>
          <a:p>
            <a:pPr>
              <a:defRPr/>
            </a:pPr>
            <a:endParaRPr lang="en-US" altLang="de-DE"/>
          </a:p>
        </p:txBody>
      </p:sp>
      <p:sp>
        <p:nvSpPr>
          <p:cNvPr id="6" name="Rectangle 5">
            <a:extLst>
              <a:ext uri="{FF2B5EF4-FFF2-40B4-BE49-F238E27FC236}">
                <a16:creationId xmlns:a16="http://schemas.microsoft.com/office/drawing/2014/main" id="{C7E09EAC-E12C-441D-853D-6EC6EB0BD924}"/>
              </a:ext>
            </a:extLst>
          </p:cNvPr>
          <p:cNvSpPr>
            <a:spLocks noGrp="1" noChangeArrowheads="1"/>
          </p:cNvSpPr>
          <p:nvPr>
            <p:ph type="ftr" sz="quarter" idx="11"/>
          </p:nvPr>
        </p:nvSpPr>
        <p:spPr>
          <a:ln/>
        </p:spPr>
        <p:txBody>
          <a:bodyPr/>
          <a:lstStyle>
            <a:lvl1pPr>
              <a:defRPr/>
            </a:lvl1pPr>
          </a:lstStyle>
          <a:p>
            <a:pPr>
              <a:defRPr/>
            </a:pPr>
            <a:r>
              <a:rPr lang="en-US" altLang="de-DE"/>
              <a:t>R300 Training V2</a:t>
            </a:r>
          </a:p>
        </p:txBody>
      </p:sp>
      <p:sp>
        <p:nvSpPr>
          <p:cNvPr id="7" name="Rectangle 6">
            <a:extLst>
              <a:ext uri="{FF2B5EF4-FFF2-40B4-BE49-F238E27FC236}">
                <a16:creationId xmlns:a16="http://schemas.microsoft.com/office/drawing/2014/main" id="{42E06C6C-D457-4910-9290-F3CCE99910AB}"/>
              </a:ext>
            </a:extLst>
          </p:cNvPr>
          <p:cNvSpPr>
            <a:spLocks noGrp="1" noChangeArrowheads="1"/>
          </p:cNvSpPr>
          <p:nvPr>
            <p:ph type="sldNum" sz="quarter" idx="12"/>
          </p:nvPr>
        </p:nvSpPr>
        <p:spPr>
          <a:ln/>
        </p:spPr>
        <p:txBody>
          <a:bodyPr/>
          <a:lstStyle>
            <a:lvl1pPr>
              <a:defRPr/>
            </a:lvl1pPr>
          </a:lstStyle>
          <a:p>
            <a:fld id="{A1BD9776-5205-4676-868C-67F13D658AD1}" type="slidenum">
              <a:rPr lang="en-US" altLang="de-DE"/>
              <a:pPr/>
              <a:t>‹#›</a:t>
            </a:fld>
            <a:endParaRPr lang="en-US" altLang="de-DE"/>
          </a:p>
        </p:txBody>
      </p:sp>
    </p:spTree>
    <p:extLst>
      <p:ext uri="{BB962C8B-B14F-4D97-AF65-F5344CB8AC3E}">
        <p14:creationId xmlns:p14="http://schemas.microsoft.com/office/powerpoint/2010/main" val="35909898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457200" y="274638"/>
            <a:ext cx="5267325" cy="633412"/>
          </a:xfrm>
        </p:spPr>
        <p:txBody>
          <a:bodyPr/>
          <a:lstStyle/>
          <a:p>
            <a:r>
              <a:rPr lang="de-DE"/>
              <a:t>Titelmasterformat durch Klicken bearbeiten</a:t>
            </a:r>
          </a:p>
        </p:txBody>
      </p:sp>
      <p:sp>
        <p:nvSpPr>
          <p:cNvPr id="3" name="Inhaltsplatzhalter 2"/>
          <p:cNvSpPr>
            <a:spLocks noGrp="1"/>
          </p:cNvSpPr>
          <p:nvPr>
            <p:ph sz="quarter" idx="1"/>
          </p:nvPr>
        </p:nvSpPr>
        <p:spPr>
          <a:xfrm>
            <a:off x="539750" y="1268413"/>
            <a:ext cx="4038600" cy="218598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4730750" y="1268413"/>
            <a:ext cx="4038600" cy="218598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539750" y="3606800"/>
            <a:ext cx="4038600" cy="218757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Inhaltsplatzhalter 5"/>
          <p:cNvSpPr>
            <a:spLocks noGrp="1"/>
          </p:cNvSpPr>
          <p:nvPr>
            <p:ph sz="quarter" idx="4"/>
          </p:nvPr>
        </p:nvSpPr>
        <p:spPr>
          <a:xfrm>
            <a:off x="4730750" y="3606800"/>
            <a:ext cx="4038600" cy="218757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a:extLst>
              <a:ext uri="{FF2B5EF4-FFF2-40B4-BE49-F238E27FC236}">
                <a16:creationId xmlns:a16="http://schemas.microsoft.com/office/drawing/2014/main" id="{14629D89-67C5-434C-B4ED-661F54D66F9E}"/>
              </a:ext>
            </a:extLst>
          </p:cNvPr>
          <p:cNvSpPr>
            <a:spLocks noGrp="1" noChangeArrowheads="1"/>
          </p:cNvSpPr>
          <p:nvPr>
            <p:ph type="dt" sz="half" idx="10"/>
          </p:nvPr>
        </p:nvSpPr>
        <p:spPr>
          <a:ln/>
        </p:spPr>
        <p:txBody>
          <a:bodyPr/>
          <a:lstStyle>
            <a:lvl1pPr>
              <a:defRPr/>
            </a:lvl1pPr>
          </a:lstStyle>
          <a:p>
            <a:pPr>
              <a:defRPr/>
            </a:pPr>
            <a:endParaRPr lang="en-US" altLang="de-DE"/>
          </a:p>
        </p:txBody>
      </p:sp>
      <p:sp>
        <p:nvSpPr>
          <p:cNvPr id="8" name="Rectangle 5">
            <a:extLst>
              <a:ext uri="{FF2B5EF4-FFF2-40B4-BE49-F238E27FC236}">
                <a16:creationId xmlns:a16="http://schemas.microsoft.com/office/drawing/2014/main" id="{9E8CB519-FD3A-45FA-BC36-03683C386064}"/>
              </a:ext>
            </a:extLst>
          </p:cNvPr>
          <p:cNvSpPr>
            <a:spLocks noGrp="1" noChangeArrowheads="1"/>
          </p:cNvSpPr>
          <p:nvPr>
            <p:ph type="ftr" sz="quarter" idx="11"/>
          </p:nvPr>
        </p:nvSpPr>
        <p:spPr>
          <a:ln/>
        </p:spPr>
        <p:txBody>
          <a:bodyPr/>
          <a:lstStyle>
            <a:lvl1pPr>
              <a:defRPr/>
            </a:lvl1pPr>
          </a:lstStyle>
          <a:p>
            <a:pPr>
              <a:defRPr/>
            </a:pPr>
            <a:r>
              <a:rPr lang="en-US" altLang="de-DE"/>
              <a:t>R300 Training V2</a:t>
            </a:r>
          </a:p>
        </p:txBody>
      </p:sp>
      <p:sp>
        <p:nvSpPr>
          <p:cNvPr id="9" name="Rectangle 6">
            <a:extLst>
              <a:ext uri="{FF2B5EF4-FFF2-40B4-BE49-F238E27FC236}">
                <a16:creationId xmlns:a16="http://schemas.microsoft.com/office/drawing/2014/main" id="{70FAB790-ECB6-4679-9455-1E2F2E430881}"/>
              </a:ext>
            </a:extLst>
          </p:cNvPr>
          <p:cNvSpPr>
            <a:spLocks noGrp="1" noChangeArrowheads="1"/>
          </p:cNvSpPr>
          <p:nvPr>
            <p:ph type="sldNum" sz="quarter" idx="12"/>
          </p:nvPr>
        </p:nvSpPr>
        <p:spPr>
          <a:ln/>
        </p:spPr>
        <p:txBody>
          <a:bodyPr/>
          <a:lstStyle>
            <a:lvl1pPr>
              <a:defRPr/>
            </a:lvl1pPr>
          </a:lstStyle>
          <a:p>
            <a:fld id="{9FC2285F-6DA2-456C-8CD0-9083DF50A780}" type="slidenum">
              <a:rPr lang="en-US" altLang="de-DE"/>
              <a:pPr/>
              <a:t>‹#›</a:t>
            </a:fld>
            <a:endParaRPr lang="en-US" altLang="de-DE"/>
          </a:p>
        </p:txBody>
      </p:sp>
    </p:spTree>
    <p:extLst>
      <p:ext uri="{BB962C8B-B14F-4D97-AF65-F5344CB8AC3E}">
        <p14:creationId xmlns:p14="http://schemas.microsoft.com/office/powerpoint/2010/main" val="2722679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x" preserve="1">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5267325" cy="633412"/>
          </a:xfrm>
        </p:spPr>
        <p:txBody>
          <a:bodyPr/>
          <a:lstStyle/>
          <a:p>
            <a:r>
              <a:rPr lang="de-DE"/>
              <a:t>Titelmasterformat durch Klicken bearbeiten</a:t>
            </a:r>
          </a:p>
        </p:txBody>
      </p:sp>
      <p:sp>
        <p:nvSpPr>
          <p:cNvPr id="3" name="Inhaltsplatzhalter 2"/>
          <p:cNvSpPr>
            <a:spLocks noGrp="1"/>
          </p:cNvSpPr>
          <p:nvPr>
            <p:ph sz="half" idx="1"/>
          </p:nvPr>
        </p:nvSpPr>
        <p:spPr>
          <a:xfrm>
            <a:off x="539750" y="1268413"/>
            <a:ext cx="4038600" cy="452596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730750" y="1268413"/>
            <a:ext cx="4038600" cy="452596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a:extLst>
              <a:ext uri="{FF2B5EF4-FFF2-40B4-BE49-F238E27FC236}">
                <a16:creationId xmlns:a16="http://schemas.microsoft.com/office/drawing/2014/main" id="{FC6F09BF-F023-4B78-8DAC-47DA8880B5EE}"/>
              </a:ext>
            </a:extLst>
          </p:cNvPr>
          <p:cNvSpPr>
            <a:spLocks noGrp="1" noChangeArrowheads="1"/>
          </p:cNvSpPr>
          <p:nvPr>
            <p:ph type="dt" sz="half" idx="10"/>
          </p:nvPr>
        </p:nvSpPr>
        <p:spPr>
          <a:ln/>
        </p:spPr>
        <p:txBody>
          <a:bodyPr/>
          <a:lstStyle>
            <a:lvl1pPr>
              <a:defRPr/>
            </a:lvl1pPr>
          </a:lstStyle>
          <a:p>
            <a:pPr>
              <a:defRPr/>
            </a:pPr>
            <a:endParaRPr lang="en-US" altLang="de-DE"/>
          </a:p>
        </p:txBody>
      </p:sp>
      <p:sp>
        <p:nvSpPr>
          <p:cNvPr id="6" name="Rectangle 5">
            <a:extLst>
              <a:ext uri="{FF2B5EF4-FFF2-40B4-BE49-F238E27FC236}">
                <a16:creationId xmlns:a16="http://schemas.microsoft.com/office/drawing/2014/main" id="{C829AFB1-4208-4E62-A25E-F735AEE33DDB}"/>
              </a:ext>
            </a:extLst>
          </p:cNvPr>
          <p:cNvSpPr>
            <a:spLocks noGrp="1" noChangeArrowheads="1"/>
          </p:cNvSpPr>
          <p:nvPr>
            <p:ph type="ftr" sz="quarter" idx="11"/>
          </p:nvPr>
        </p:nvSpPr>
        <p:spPr>
          <a:ln/>
        </p:spPr>
        <p:txBody>
          <a:bodyPr/>
          <a:lstStyle>
            <a:lvl1pPr>
              <a:defRPr/>
            </a:lvl1pPr>
          </a:lstStyle>
          <a:p>
            <a:pPr>
              <a:defRPr/>
            </a:pPr>
            <a:r>
              <a:rPr lang="en-US" altLang="de-DE"/>
              <a:t>R300 Training V2</a:t>
            </a:r>
          </a:p>
        </p:txBody>
      </p:sp>
      <p:sp>
        <p:nvSpPr>
          <p:cNvPr id="7" name="Rectangle 6">
            <a:extLst>
              <a:ext uri="{FF2B5EF4-FFF2-40B4-BE49-F238E27FC236}">
                <a16:creationId xmlns:a16="http://schemas.microsoft.com/office/drawing/2014/main" id="{CA038BAE-E448-417F-901F-6314542AEAAC}"/>
              </a:ext>
            </a:extLst>
          </p:cNvPr>
          <p:cNvSpPr>
            <a:spLocks noGrp="1" noChangeArrowheads="1"/>
          </p:cNvSpPr>
          <p:nvPr>
            <p:ph type="sldNum" sz="quarter" idx="12"/>
          </p:nvPr>
        </p:nvSpPr>
        <p:spPr>
          <a:ln/>
        </p:spPr>
        <p:txBody>
          <a:bodyPr/>
          <a:lstStyle>
            <a:lvl1pPr>
              <a:defRPr/>
            </a:lvl1pPr>
          </a:lstStyle>
          <a:p>
            <a:fld id="{C68384BC-DD4E-4A25-A704-AD1D4C2AEC7E}" type="slidenum">
              <a:rPr lang="en-US" altLang="de-DE"/>
              <a:pPr/>
              <a:t>‹#›</a:t>
            </a:fld>
            <a:endParaRPr lang="en-US" altLang="de-DE"/>
          </a:p>
        </p:txBody>
      </p:sp>
    </p:spTree>
    <p:extLst>
      <p:ext uri="{BB962C8B-B14F-4D97-AF65-F5344CB8AC3E}">
        <p14:creationId xmlns:p14="http://schemas.microsoft.com/office/powerpoint/2010/main" val="28352844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5267325" cy="633412"/>
          </a:xfrm>
        </p:spPr>
        <p:txBody>
          <a:bodyPr/>
          <a:lstStyle/>
          <a:p>
            <a:r>
              <a:rPr lang="de-DE"/>
              <a:t>Titelmasterformat durch Klicken bearbeiten</a:t>
            </a:r>
          </a:p>
        </p:txBody>
      </p:sp>
      <p:sp>
        <p:nvSpPr>
          <p:cNvPr id="3" name="Textplatzhalter 2"/>
          <p:cNvSpPr>
            <a:spLocks noGrp="1"/>
          </p:cNvSpPr>
          <p:nvPr>
            <p:ph type="body" sz="half" idx="1"/>
          </p:nvPr>
        </p:nvSpPr>
        <p:spPr>
          <a:xfrm>
            <a:off x="539750" y="1268413"/>
            <a:ext cx="4038600" cy="452596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730750" y="1268413"/>
            <a:ext cx="4038600" cy="452596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a:extLst>
              <a:ext uri="{FF2B5EF4-FFF2-40B4-BE49-F238E27FC236}">
                <a16:creationId xmlns:a16="http://schemas.microsoft.com/office/drawing/2014/main" id="{22DED341-D966-4813-80B3-3DD6E781B27E}"/>
              </a:ext>
            </a:extLst>
          </p:cNvPr>
          <p:cNvSpPr>
            <a:spLocks noGrp="1" noChangeArrowheads="1"/>
          </p:cNvSpPr>
          <p:nvPr>
            <p:ph type="dt" sz="half" idx="10"/>
          </p:nvPr>
        </p:nvSpPr>
        <p:spPr>
          <a:ln/>
        </p:spPr>
        <p:txBody>
          <a:bodyPr/>
          <a:lstStyle>
            <a:lvl1pPr>
              <a:defRPr/>
            </a:lvl1pPr>
          </a:lstStyle>
          <a:p>
            <a:pPr>
              <a:defRPr/>
            </a:pPr>
            <a:endParaRPr lang="en-US" altLang="de-DE"/>
          </a:p>
        </p:txBody>
      </p:sp>
      <p:sp>
        <p:nvSpPr>
          <p:cNvPr id="6" name="Rectangle 5">
            <a:extLst>
              <a:ext uri="{FF2B5EF4-FFF2-40B4-BE49-F238E27FC236}">
                <a16:creationId xmlns:a16="http://schemas.microsoft.com/office/drawing/2014/main" id="{46F51C14-18B4-496B-8AB0-B0B644C0EAC0}"/>
              </a:ext>
            </a:extLst>
          </p:cNvPr>
          <p:cNvSpPr>
            <a:spLocks noGrp="1" noChangeArrowheads="1"/>
          </p:cNvSpPr>
          <p:nvPr>
            <p:ph type="ftr" sz="quarter" idx="11"/>
          </p:nvPr>
        </p:nvSpPr>
        <p:spPr>
          <a:ln/>
        </p:spPr>
        <p:txBody>
          <a:bodyPr/>
          <a:lstStyle>
            <a:lvl1pPr>
              <a:defRPr/>
            </a:lvl1pPr>
          </a:lstStyle>
          <a:p>
            <a:pPr>
              <a:defRPr/>
            </a:pPr>
            <a:r>
              <a:rPr lang="en-US" altLang="de-DE"/>
              <a:t>R300 Training V2</a:t>
            </a:r>
          </a:p>
        </p:txBody>
      </p:sp>
      <p:sp>
        <p:nvSpPr>
          <p:cNvPr id="7" name="Rectangle 6">
            <a:extLst>
              <a:ext uri="{FF2B5EF4-FFF2-40B4-BE49-F238E27FC236}">
                <a16:creationId xmlns:a16="http://schemas.microsoft.com/office/drawing/2014/main" id="{D1C630D8-6E90-435D-A410-DFD014F2E37F}"/>
              </a:ext>
            </a:extLst>
          </p:cNvPr>
          <p:cNvSpPr>
            <a:spLocks noGrp="1" noChangeArrowheads="1"/>
          </p:cNvSpPr>
          <p:nvPr>
            <p:ph type="sldNum" sz="quarter" idx="12"/>
          </p:nvPr>
        </p:nvSpPr>
        <p:spPr>
          <a:ln/>
        </p:spPr>
        <p:txBody>
          <a:bodyPr/>
          <a:lstStyle>
            <a:lvl1pPr>
              <a:defRPr/>
            </a:lvl1pPr>
          </a:lstStyle>
          <a:p>
            <a:fld id="{D9913FD4-18D8-41C3-B185-4D7087D709B8}" type="slidenum">
              <a:rPr lang="en-US" altLang="de-DE"/>
              <a:pPr/>
              <a:t>‹#›</a:t>
            </a:fld>
            <a:endParaRPr lang="en-US" altLang="de-DE"/>
          </a:p>
        </p:txBody>
      </p:sp>
    </p:spTree>
    <p:extLst>
      <p:ext uri="{BB962C8B-B14F-4D97-AF65-F5344CB8AC3E}">
        <p14:creationId xmlns:p14="http://schemas.microsoft.com/office/powerpoint/2010/main" val="2378033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FEBBF72-6CAD-469C-BA09-511AE5787F2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90B610F-8808-43F3-8D29-8CB38C5317B1}"/>
              </a:ext>
            </a:extLst>
          </p:cNvPr>
          <p:cNvSpPr>
            <a:spLocks noGrp="1" noChangeArrowheads="1"/>
          </p:cNvSpPr>
          <p:nvPr>
            <p:ph type="ftr" sz="quarter" idx="11"/>
          </p:nvPr>
        </p:nvSpPr>
        <p:spPr>
          <a:ln/>
        </p:spPr>
        <p:txBody>
          <a:bodyPr/>
          <a:lstStyle>
            <a:lvl1pPr>
              <a:defRPr/>
            </a:lvl1pPr>
          </a:lstStyle>
          <a:p>
            <a:pPr>
              <a:defRPr/>
            </a:pPr>
            <a:r>
              <a:rPr lang="en-US"/>
              <a:t>R400-7XX-XXX</a:t>
            </a:r>
          </a:p>
        </p:txBody>
      </p:sp>
      <p:sp>
        <p:nvSpPr>
          <p:cNvPr id="6" name="Rectangle 6">
            <a:extLst>
              <a:ext uri="{FF2B5EF4-FFF2-40B4-BE49-F238E27FC236}">
                <a16:creationId xmlns:a16="http://schemas.microsoft.com/office/drawing/2014/main" id="{3C107065-D68D-4996-A684-B1ECFF6D6AE6}"/>
              </a:ext>
            </a:extLst>
          </p:cNvPr>
          <p:cNvSpPr>
            <a:spLocks noGrp="1" noChangeArrowheads="1"/>
          </p:cNvSpPr>
          <p:nvPr>
            <p:ph type="sldNum" sz="quarter" idx="12"/>
          </p:nvPr>
        </p:nvSpPr>
        <p:spPr>
          <a:ln/>
        </p:spPr>
        <p:txBody>
          <a:bodyPr/>
          <a:lstStyle>
            <a:lvl1pPr>
              <a:defRPr/>
            </a:lvl1pPr>
          </a:lstStyle>
          <a:p>
            <a:fld id="{1D03C920-66B0-45CE-A4BD-8E1FCCA6B156}" type="slidenum">
              <a:rPr lang="en-US" altLang="de-DE"/>
              <a:pPr/>
              <a:t>‹#›</a:t>
            </a:fld>
            <a:endParaRPr lang="en-US" altLang="de-DE"/>
          </a:p>
        </p:txBody>
      </p:sp>
    </p:spTree>
    <p:extLst>
      <p:ext uri="{BB962C8B-B14F-4D97-AF65-F5344CB8AC3E}">
        <p14:creationId xmlns:p14="http://schemas.microsoft.com/office/powerpoint/2010/main" val="1988530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9750" y="12684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30750" y="12684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03382DFC-0684-4A19-9EB2-8AD9F485BE09}"/>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710771DF-F791-4A63-98DF-9CB45A02BFA5}"/>
              </a:ext>
            </a:extLst>
          </p:cNvPr>
          <p:cNvSpPr>
            <a:spLocks noGrp="1" noChangeArrowheads="1"/>
          </p:cNvSpPr>
          <p:nvPr>
            <p:ph type="ftr" sz="quarter" idx="11"/>
          </p:nvPr>
        </p:nvSpPr>
        <p:spPr/>
        <p:txBody>
          <a:bodyPr/>
          <a:lstStyle>
            <a:lvl1pPr>
              <a:defRPr/>
            </a:lvl1pPr>
          </a:lstStyle>
          <a:p>
            <a:pPr>
              <a:defRPr/>
            </a:pPr>
            <a:r>
              <a:rPr lang="en-US"/>
              <a:t>Vorstellung Rinstrum (Europe)</a:t>
            </a:r>
          </a:p>
        </p:txBody>
      </p:sp>
      <p:sp>
        <p:nvSpPr>
          <p:cNvPr id="7" name="Slide Number Placeholder 6">
            <a:extLst>
              <a:ext uri="{FF2B5EF4-FFF2-40B4-BE49-F238E27FC236}">
                <a16:creationId xmlns:a16="http://schemas.microsoft.com/office/drawing/2014/main" id="{CAAAC1D9-B45E-4E3D-AA92-367E0C703B6D}"/>
              </a:ext>
            </a:extLst>
          </p:cNvPr>
          <p:cNvSpPr>
            <a:spLocks noGrp="1" noChangeArrowheads="1"/>
          </p:cNvSpPr>
          <p:nvPr>
            <p:ph type="sldNum" sz="quarter" idx="12"/>
          </p:nvPr>
        </p:nvSpPr>
        <p:spPr/>
        <p:txBody>
          <a:bodyPr/>
          <a:lstStyle>
            <a:lvl1pPr>
              <a:defRPr/>
            </a:lvl1pPr>
          </a:lstStyle>
          <a:p>
            <a:fld id="{1F1014D0-EB4E-434D-9A96-8CD959D6D6B3}" type="slidenum">
              <a:rPr lang="en-US" altLang="de-DE"/>
              <a:pPr/>
              <a:t>‹#›</a:t>
            </a:fld>
            <a:endParaRPr lang="en-US" altLang="de-DE"/>
          </a:p>
        </p:txBody>
      </p:sp>
    </p:spTree>
    <p:extLst>
      <p:ext uri="{BB962C8B-B14F-4D97-AF65-F5344CB8AC3E}">
        <p14:creationId xmlns:p14="http://schemas.microsoft.com/office/powerpoint/2010/main" val="249313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AD2CCEA-0E13-40E1-95AE-E40D632D5AF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C664556A-C92A-4DE0-9E86-5BFF7237CE51}"/>
              </a:ext>
            </a:extLst>
          </p:cNvPr>
          <p:cNvSpPr>
            <a:spLocks noGrp="1" noChangeArrowheads="1"/>
          </p:cNvSpPr>
          <p:nvPr>
            <p:ph type="ftr" sz="quarter" idx="11"/>
          </p:nvPr>
        </p:nvSpPr>
        <p:spPr>
          <a:ln/>
        </p:spPr>
        <p:txBody>
          <a:bodyPr/>
          <a:lstStyle>
            <a:lvl1pPr>
              <a:defRPr/>
            </a:lvl1pPr>
          </a:lstStyle>
          <a:p>
            <a:pPr>
              <a:defRPr/>
            </a:pPr>
            <a:r>
              <a:rPr lang="en-US"/>
              <a:t>R400-7XX-XXX</a:t>
            </a:r>
          </a:p>
        </p:txBody>
      </p:sp>
      <p:sp>
        <p:nvSpPr>
          <p:cNvPr id="9" name="Rectangle 6">
            <a:extLst>
              <a:ext uri="{FF2B5EF4-FFF2-40B4-BE49-F238E27FC236}">
                <a16:creationId xmlns:a16="http://schemas.microsoft.com/office/drawing/2014/main" id="{4A73D470-916A-4FA1-B66B-2DE528C2F9CF}"/>
              </a:ext>
            </a:extLst>
          </p:cNvPr>
          <p:cNvSpPr>
            <a:spLocks noGrp="1" noChangeArrowheads="1"/>
          </p:cNvSpPr>
          <p:nvPr>
            <p:ph type="sldNum" sz="quarter" idx="12"/>
          </p:nvPr>
        </p:nvSpPr>
        <p:spPr>
          <a:ln/>
        </p:spPr>
        <p:txBody>
          <a:bodyPr/>
          <a:lstStyle>
            <a:lvl1pPr>
              <a:defRPr/>
            </a:lvl1pPr>
          </a:lstStyle>
          <a:p>
            <a:fld id="{84FF0E12-DECC-42CA-BA9D-C164D2F62ADA}" type="slidenum">
              <a:rPr lang="en-US" altLang="de-DE"/>
              <a:pPr/>
              <a:t>‹#›</a:t>
            </a:fld>
            <a:endParaRPr lang="en-US" altLang="de-DE"/>
          </a:p>
        </p:txBody>
      </p:sp>
    </p:spTree>
    <p:extLst>
      <p:ext uri="{BB962C8B-B14F-4D97-AF65-F5344CB8AC3E}">
        <p14:creationId xmlns:p14="http://schemas.microsoft.com/office/powerpoint/2010/main" val="159147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625615B-8BA6-4806-9A89-5938EBD1EFA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F659E39-90D3-4924-B967-0449C4B4DA0E}"/>
              </a:ext>
            </a:extLst>
          </p:cNvPr>
          <p:cNvSpPr>
            <a:spLocks noGrp="1" noChangeArrowheads="1"/>
          </p:cNvSpPr>
          <p:nvPr>
            <p:ph type="ftr" sz="quarter" idx="11"/>
          </p:nvPr>
        </p:nvSpPr>
        <p:spPr>
          <a:ln/>
        </p:spPr>
        <p:txBody>
          <a:bodyPr/>
          <a:lstStyle>
            <a:lvl1pPr>
              <a:defRPr/>
            </a:lvl1pPr>
          </a:lstStyle>
          <a:p>
            <a:pPr>
              <a:defRPr/>
            </a:pPr>
            <a:r>
              <a:rPr lang="en-US"/>
              <a:t>R400-7XX-XXX</a:t>
            </a:r>
          </a:p>
        </p:txBody>
      </p:sp>
      <p:sp>
        <p:nvSpPr>
          <p:cNvPr id="5" name="Rectangle 6">
            <a:extLst>
              <a:ext uri="{FF2B5EF4-FFF2-40B4-BE49-F238E27FC236}">
                <a16:creationId xmlns:a16="http://schemas.microsoft.com/office/drawing/2014/main" id="{9B5F596E-70CF-4873-9562-A1D74A5B1E1A}"/>
              </a:ext>
            </a:extLst>
          </p:cNvPr>
          <p:cNvSpPr>
            <a:spLocks noGrp="1" noChangeArrowheads="1"/>
          </p:cNvSpPr>
          <p:nvPr>
            <p:ph type="sldNum" sz="quarter" idx="12"/>
          </p:nvPr>
        </p:nvSpPr>
        <p:spPr>
          <a:ln/>
        </p:spPr>
        <p:txBody>
          <a:bodyPr/>
          <a:lstStyle>
            <a:lvl1pPr>
              <a:defRPr/>
            </a:lvl1pPr>
          </a:lstStyle>
          <a:p>
            <a:fld id="{22DA3E6F-CF70-4305-B967-C33AFEE40FAA}" type="slidenum">
              <a:rPr lang="en-US" altLang="de-DE"/>
              <a:pPr/>
              <a:t>‹#›</a:t>
            </a:fld>
            <a:endParaRPr lang="en-US" altLang="de-DE"/>
          </a:p>
        </p:txBody>
      </p:sp>
    </p:spTree>
    <p:extLst>
      <p:ext uri="{BB962C8B-B14F-4D97-AF65-F5344CB8AC3E}">
        <p14:creationId xmlns:p14="http://schemas.microsoft.com/office/powerpoint/2010/main" val="1730642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EB5F042-5065-491D-9971-BF24FF2A90C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6346F25-16A5-4149-BADA-4712ABFFE9B1}"/>
              </a:ext>
            </a:extLst>
          </p:cNvPr>
          <p:cNvSpPr>
            <a:spLocks noGrp="1" noChangeArrowheads="1"/>
          </p:cNvSpPr>
          <p:nvPr>
            <p:ph type="ftr" sz="quarter" idx="11"/>
          </p:nvPr>
        </p:nvSpPr>
        <p:spPr>
          <a:ln/>
        </p:spPr>
        <p:txBody>
          <a:bodyPr/>
          <a:lstStyle>
            <a:lvl1pPr>
              <a:defRPr/>
            </a:lvl1pPr>
          </a:lstStyle>
          <a:p>
            <a:pPr>
              <a:defRPr/>
            </a:pPr>
            <a:r>
              <a:rPr lang="en-US"/>
              <a:t>R400-7XX-XXX</a:t>
            </a:r>
          </a:p>
        </p:txBody>
      </p:sp>
      <p:sp>
        <p:nvSpPr>
          <p:cNvPr id="4" name="Rectangle 6">
            <a:extLst>
              <a:ext uri="{FF2B5EF4-FFF2-40B4-BE49-F238E27FC236}">
                <a16:creationId xmlns:a16="http://schemas.microsoft.com/office/drawing/2014/main" id="{75B4F143-4314-4D21-8B19-5EC7822B9B1A}"/>
              </a:ext>
            </a:extLst>
          </p:cNvPr>
          <p:cNvSpPr>
            <a:spLocks noGrp="1" noChangeArrowheads="1"/>
          </p:cNvSpPr>
          <p:nvPr>
            <p:ph type="sldNum" sz="quarter" idx="12"/>
          </p:nvPr>
        </p:nvSpPr>
        <p:spPr>
          <a:ln/>
        </p:spPr>
        <p:txBody>
          <a:bodyPr/>
          <a:lstStyle>
            <a:lvl1pPr>
              <a:defRPr/>
            </a:lvl1pPr>
          </a:lstStyle>
          <a:p>
            <a:fld id="{3023CE77-D5FD-48FC-B71E-EA0BC175B39A}" type="slidenum">
              <a:rPr lang="en-US" altLang="de-DE"/>
              <a:pPr/>
              <a:t>‹#›</a:t>
            </a:fld>
            <a:endParaRPr lang="en-US" altLang="de-DE"/>
          </a:p>
        </p:txBody>
      </p:sp>
    </p:spTree>
    <p:extLst>
      <p:ext uri="{BB962C8B-B14F-4D97-AF65-F5344CB8AC3E}">
        <p14:creationId xmlns:p14="http://schemas.microsoft.com/office/powerpoint/2010/main" val="470906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F01B768-EF24-4D52-A8B8-ABA017C99B2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B092774-65BC-4B4F-B96D-73910E31D1DB}"/>
              </a:ext>
            </a:extLst>
          </p:cNvPr>
          <p:cNvSpPr>
            <a:spLocks noGrp="1" noChangeArrowheads="1"/>
          </p:cNvSpPr>
          <p:nvPr>
            <p:ph type="ftr" sz="quarter" idx="11"/>
          </p:nvPr>
        </p:nvSpPr>
        <p:spPr>
          <a:ln/>
        </p:spPr>
        <p:txBody>
          <a:bodyPr/>
          <a:lstStyle>
            <a:lvl1pPr>
              <a:defRPr/>
            </a:lvl1pPr>
          </a:lstStyle>
          <a:p>
            <a:pPr>
              <a:defRPr/>
            </a:pPr>
            <a:r>
              <a:rPr lang="en-US"/>
              <a:t>R400-7XX-XXX</a:t>
            </a:r>
          </a:p>
        </p:txBody>
      </p:sp>
      <p:sp>
        <p:nvSpPr>
          <p:cNvPr id="7" name="Rectangle 6">
            <a:extLst>
              <a:ext uri="{FF2B5EF4-FFF2-40B4-BE49-F238E27FC236}">
                <a16:creationId xmlns:a16="http://schemas.microsoft.com/office/drawing/2014/main" id="{876AEA2E-5910-48B4-B6A0-1DD1906AE2C2}"/>
              </a:ext>
            </a:extLst>
          </p:cNvPr>
          <p:cNvSpPr>
            <a:spLocks noGrp="1" noChangeArrowheads="1"/>
          </p:cNvSpPr>
          <p:nvPr>
            <p:ph type="sldNum" sz="quarter" idx="12"/>
          </p:nvPr>
        </p:nvSpPr>
        <p:spPr>
          <a:ln/>
        </p:spPr>
        <p:txBody>
          <a:bodyPr/>
          <a:lstStyle>
            <a:lvl1pPr>
              <a:defRPr/>
            </a:lvl1pPr>
          </a:lstStyle>
          <a:p>
            <a:fld id="{54C287FC-7B06-42CF-ADAB-2F5DF20CE07B}" type="slidenum">
              <a:rPr lang="en-US" altLang="de-DE"/>
              <a:pPr/>
              <a:t>‹#›</a:t>
            </a:fld>
            <a:endParaRPr lang="en-US" altLang="de-DE"/>
          </a:p>
        </p:txBody>
      </p:sp>
    </p:spTree>
    <p:extLst>
      <p:ext uri="{BB962C8B-B14F-4D97-AF65-F5344CB8AC3E}">
        <p14:creationId xmlns:p14="http://schemas.microsoft.com/office/powerpoint/2010/main" val="817659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C6B302E-9EA5-4614-A1AA-1850144DDD1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79A4D4C-F5CE-4453-9C4F-13D388149928}"/>
              </a:ext>
            </a:extLst>
          </p:cNvPr>
          <p:cNvSpPr>
            <a:spLocks noGrp="1" noChangeArrowheads="1"/>
          </p:cNvSpPr>
          <p:nvPr>
            <p:ph type="ftr" sz="quarter" idx="11"/>
          </p:nvPr>
        </p:nvSpPr>
        <p:spPr>
          <a:ln/>
        </p:spPr>
        <p:txBody>
          <a:bodyPr/>
          <a:lstStyle>
            <a:lvl1pPr>
              <a:defRPr/>
            </a:lvl1pPr>
          </a:lstStyle>
          <a:p>
            <a:pPr>
              <a:defRPr/>
            </a:pPr>
            <a:r>
              <a:rPr lang="en-US"/>
              <a:t>R400-7XX-XXX</a:t>
            </a:r>
          </a:p>
        </p:txBody>
      </p:sp>
      <p:sp>
        <p:nvSpPr>
          <p:cNvPr id="7" name="Rectangle 6">
            <a:extLst>
              <a:ext uri="{FF2B5EF4-FFF2-40B4-BE49-F238E27FC236}">
                <a16:creationId xmlns:a16="http://schemas.microsoft.com/office/drawing/2014/main" id="{7E15EE8F-8EA6-4714-BA12-6675693F05C0}"/>
              </a:ext>
            </a:extLst>
          </p:cNvPr>
          <p:cNvSpPr>
            <a:spLocks noGrp="1" noChangeArrowheads="1"/>
          </p:cNvSpPr>
          <p:nvPr>
            <p:ph type="sldNum" sz="quarter" idx="12"/>
          </p:nvPr>
        </p:nvSpPr>
        <p:spPr>
          <a:ln/>
        </p:spPr>
        <p:txBody>
          <a:bodyPr/>
          <a:lstStyle>
            <a:lvl1pPr>
              <a:defRPr/>
            </a:lvl1pPr>
          </a:lstStyle>
          <a:p>
            <a:fld id="{16632BCB-5576-4538-9F2C-DB509F3E8418}" type="slidenum">
              <a:rPr lang="en-US" altLang="de-DE"/>
              <a:pPr/>
              <a:t>‹#›</a:t>
            </a:fld>
            <a:endParaRPr lang="en-US" altLang="de-DE"/>
          </a:p>
        </p:txBody>
      </p:sp>
    </p:spTree>
    <p:extLst>
      <p:ext uri="{BB962C8B-B14F-4D97-AF65-F5344CB8AC3E}">
        <p14:creationId xmlns:p14="http://schemas.microsoft.com/office/powerpoint/2010/main" val="2117159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CE77DF6-F56E-456B-9862-0F985581BFFF}"/>
              </a:ext>
            </a:extLst>
          </p:cNvPr>
          <p:cNvSpPr>
            <a:spLocks noGrp="1" noChangeArrowheads="1"/>
          </p:cNvSpPr>
          <p:nvPr>
            <p:ph type="title"/>
          </p:nvPr>
        </p:nvSpPr>
        <p:spPr bwMode="auto">
          <a:xfrm>
            <a:off x="457200" y="274638"/>
            <a:ext cx="5267325"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AAD0F89-20D5-4442-B9F8-29469347A2FD}"/>
              </a:ext>
            </a:extLst>
          </p:cNvPr>
          <p:cNvSpPr>
            <a:spLocks noGrp="1" noChangeArrowheads="1"/>
          </p:cNvSpPr>
          <p:nvPr>
            <p:ph type="body" idx="1"/>
          </p:nvPr>
        </p:nvSpPr>
        <p:spPr bwMode="auto">
          <a:xfrm>
            <a:off x="539750" y="126841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27288D6-6315-4135-94B4-FC1C87DA1952}"/>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7F062D65-4C90-4AD6-BDED-46737C43E6FA}"/>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r>
              <a:rPr lang="en-US"/>
              <a:t>R400-7XX-XXX</a:t>
            </a:r>
          </a:p>
        </p:txBody>
      </p:sp>
      <p:sp>
        <p:nvSpPr>
          <p:cNvPr id="1030" name="Rectangle 6">
            <a:extLst>
              <a:ext uri="{FF2B5EF4-FFF2-40B4-BE49-F238E27FC236}">
                <a16:creationId xmlns:a16="http://schemas.microsoft.com/office/drawing/2014/main" id="{882C1F52-47D0-426A-A400-EFEF659D1071}"/>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41F20B09-1B54-4DCD-A2BF-C20751D5AC03}" type="slidenum">
              <a:rPr lang="en-US" altLang="de-DE"/>
              <a:pPr/>
              <a:t>‹#›</a:t>
            </a:fld>
            <a:endParaRPr lang="en-US" altLang="de-DE"/>
          </a:p>
        </p:txBody>
      </p:sp>
      <p:sp>
        <p:nvSpPr>
          <p:cNvPr id="1031" name="Line 8">
            <a:extLst>
              <a:ext uri="{FF2B5EF4-FFF2-40B4-BE49-F238E27FC236}">
                <a16:creationId xmlns:a16="http://schemas.microsoft.com/office/drawing/2014/main" id="{7FA2F608-B95D-49DF-A876-366508A58148}"/>
              </a:ext>
            </a:extLst>
          </p:cNvPr>
          <p:cNvSpPr>
            <a:spLocks noChangeShapeType="1"/>
          </p:cNvSpPr>
          <p:nvPr userDrawn="1"/>
        </p:nvSpPr>
        <p:spPr bwMode="auto">
          <a:xfrm>
            <a:off x="457200" y="1066800"/>
            <a:ext cx="8305800" cy="0"/>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032" name="Picture 10" descr="RICI-307-100">
            <a:extLst>
              <a:ext uri="{FF2B5EF4-FFF2-40B4-BE49-F238E27FC236}">
                <a16:creationId xmlns:a16="http://schemas.microsoft.com/office/drawing/2014/main" id="{9C0BF0C5-32AE-45D1-B349-6243F5E92606}"/>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227763" y="296863"/>
            <a:ext cx="2509837"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83" r:id="rId1"/>
    <p:sldLayoutId id="2147484284" r:id="rId2"/>
    <p:sldLayoutId id="2147484285" r:id="rId3"/>
    <p:sldLayoutId id="2147484311" r:id="rId4"/>
    <p:sldLayoutId id="2147484286" r:id="rId5"/>
    <p:sldLayoutId id="2147484287" r:id="rId6"/>
    <p:sldLayoutId id="2147484288" r:id="rId7"/>
    <p:sldLayoutId id="2147484289" r:id="rId8"/>
    <p:sldLayoutId id="2147484290" r:id="rId9"/>
    <p:sldLayoutId id="2147484291" r:id="rId10"/>
    <p:sldLayoutId id="2147484292" r:id="rId11"/>
    <p:sldLayoutId id="2147484293" r:id="rId12"/>
    <p:sldLayoutId id="2147484294" r:id="rId13"/>
  </p:sldLayoutIdLst>
  <p:hf hdr="0" dt="0"/>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cs typeface="Arial" charset="0"/>
        </a:defRPr>
      </a:lvl2pPr>
      <a:lvl3pPr algn="l" rtl="0" eaLnBrk="0" fontAlgn="base" hangingPunct="0">
        <a:spcBef>
          <a:spcPct val="0"/>
        </a:spcBef>
        <a:spcAft>
          <a:spcPct val="0"/>
        </a:spcAft>
        <a:defRPr sz="2800">
          <a:solidFill>
            <a:schemeClr val="tx2"/>
          </a:solidFill>
          <a:latin typeface="Arial" charset="0"/>
          <a:cs typeface="Arial" charset="0"/>
        </a:defRPr>
      </a:lvl3pPr>
      <a:lvl4pPr algn="l" rtl="0" eaLnBrk="0" fontAlgn="base" hangingPunct="0">
        <a:spcBef>
          <a:spcPct val="0"/>
        </a:spcBef>
        <a:spcAft>
          <a:spcPct val="0"/>
        </a:spcAft>
        <a:defRPr sz="2800">
          <a:solidFill>
            <a:schemeClr val="tx2"/>
          </a:solidFill>
          <a:latin typeface="Arial" charset="0"/>
          <a:cs typeface="Arial" charset="0"/>
        </a:defRPr>
      </a:lvl4pPr>
      <a:lvl5pPr algn="l" rtl="0" eaLnBrk="0" fontAlgn="base" hangingPunct="0">
        <a:spcBef>
          <a:spcPct val="0"/>
        </a:spcBef>
        <a:spcAft>
          <a:spcPct val="0"/>
        </a:spcAft>
        <a:defRPr sz="2800">
          <a:solidFill>
            <a:schemeClr val="tx2"/>
          </a:solidFill>
          <a:latin typeface="Arial" charset="0"/>
          <a:cs typeface="Arial" charset="0"/>
        </a:defRPr>
      </a:lvl5pPr>
      <a:lvl6pPr marL="457200" algn="l" rtl="0" fontAlgn="base">
        <a:spcBef>
          <a:spcPct val="0"/>
        </a:spcBef>
        <a:spcAft>
          <a:spcPct val="0"/>
        </a:spcAft>
        <a:defRPr sz="2800">
          <a:solidFill>
            <a:schemeClr val="tx2"/>
          </a:solidFill>
          <a:latin typeface="Arial" charset="0"/>
          <a:cs typeface="Arial" charset="0"/>
        </a:defRPr>
      </a:lvl6pPr>
      <a:lvl7pPr marL="914400" algn="l" rtl="0" fontAlgn="base">
        <a:spcBef>
          <a:spcPct val="0"/>
        </a:spcBef>
        <a:spcAft>
          <a:spcPct val="0"/>
        </a:spcAft>
        <a:defRPr sz="2800">
          <a:solidFill>
            <a:schemeClr val="tx2"/>
          </a:solidFill>
          <a:latin typeface="Arial" charset="0"/>
          <a:cs typeface="Arial" charset="0"/>
        </a:defRPr>
      </a:lvl7pPr>
      <a:lvl8pPr marL="1371600" algn="l" rtl="0" fontAlgn="base">
        <a:spcBef>
          <a:spcPct val="0"/>
        </a:spcBef>
        <a:spcAft>
          <a:spcPct val="0"/>
        </a:spcAft>
        <a:defRPr sz="2800">
          <a:solidFill>
            <a:schemeClr val="tx2"/>
          </a:solidFill>
          <a:latin typeface="Arial" charset="0"/>
          <a:cs typeface="Arial" charset="0"/>
        </a:defRPr>
      </a:lvl8pPr>
      <a:lvl9pPr marL="1828800" algn="l" rtl="0" fontAlgn="base">
        <a:spcBef>
          <a:spcPct val="0"/>
        </a:spcBef>
        <a:spcAft>
          <a:spcPct val="0"/>
        </a:spcAft>
        <a:defRPr sz="28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A2ED5DDF-08B1-4CBF-AD54-6EE969CBE82E}"/>
              </a:ext>
            </a:extLst>
          </p:cNvPr>
          <p:cNvSpPr>
            <a:spLocks noGrp="1" noChangeArrowheads="1"/>
          </p:cNvSpPr>
          <p:nvPr>
            <p:ph type="title"/>
          </p:nvPr>
        </p:nvSpPr>
        <p:spPr bwMode="auto">
          <a:xfrm>
            <a:off x="457200" y="274638"/>
            <a:ext cx="5267325"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de-DE"/>
              <a:t>Click to edit Master title style</a:t>
            </a:r>
          </a:p>
        </p:txBody>
      </p:sp>
      <p:sp>
        <p:nvSpPr>
          <p:cNvPr id="2051" name="Rectangle 3">
            <a:extLst>
              <a:ext uri="{FF2B5EF4-FFF2-40B4-BE49-F238E27FC236}">
                <a16:creationId xmlns:a16="http://schemas.microsoft.com/office/drawing/2014/main" id="{3E0820B5-60D6-45B1-AD86-C157947E6169}"/>
              </a:ext>
            </a:extLst>
          </p:cNvPr>
          <p:cNvSpPr>
            <a:spLocks noGrp="1" noChangeArrowheads="1"/>
          </p:cNvSpPr>
          <p:nvPr>
            <p:ph type="body" idx="1"/>
          </p:nvPr>
        </p:nvSpPr>
        <p:spPr bwMode="auto">
          <a:xfrm>
            <a:off x="539750" y="12684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de-DE"/>
              <a:t>Click to edit Master text styles</a:t>
            </a:r>
          </a:p>
          <a:p>
            <a:pPr lvl="1"/>
            <a:r>
              <a:rPr lang="en-US" altLang="de-DE"/>
              <a:t>Second level</a:t>
            </a:r>
          </a:p>
          <a:p>
            <a:pPr lvl="2"/>
            <a:r>
              <a:rPr lang="en-US" altLang="de-DE"/>
              <a:t>Third level</a:t>
            </a:r>
          </a:p>
          <a:p>
            <a:pPr lvl="3"/>
            <a:r>
              <a:rPr lang="en-US" altLang="de-DE"/>
              <a:t>Fourth level</a:t>
            </a:r>
          </a:p>
          <a:p>
            <a:pPr lvl="4"/>
            <a:r>
              <a:rPr lang="en-US" altLang="de-DE"/>
              <a:t>Fifth level</a:t>
            </a:r>
          </a:p>
        </p:txBody>
      </p:sp>
      <p:sp>
        <p:nvSpPr>
          <p:cNvPr id="1028" name="Rectangle 4">
            <a:extLst>
              <a:ext uri="{FF2B5EF4-FFF2-40B4-BE49-F238E27FC236}">
                <a16:creationId xmlns:a16="http://schemas.microsoft.com/office/drawing/2014/main" id="{CEDA7012-18D9-4963-8606-5083F147DEC5}"/>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lvl1pPr>
          </a:lstStyle>
          <a:p>
            <a:pPr>
              <a:defRPr/>
            </a:pPr>
            <a:endParaRPr lang="en-US" altLang="de-DE"/>
          </a:p>
        </p:txBody>
      </p:sp>
      <p:sp>
        <p:nvSpPr>
          <p:cNvPr id="1029" name="Rectangle 5">
            <a:extLst>
              <a:ext uri="{FF2B5EF4-FFF2-40B4-BE49-F238E27FC236}">
                <a16:creationId xmlns:a16="http://schemas.microsoft.com/office/drawing/2014/main" id="{D4AA31A0-5D52-45EB-9E02-BE4D01C6A700}"/>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r>
              <a:rPr lang="en-US" altLang="de-DE"/>
              <a:t>R300 Training V2</a:t>
            </a:r>
          </a:p>
        </p:txBody>
      </p:sp>
      <p:sp>
        <p:nvSpPr>
          <p:cNvPr id="1030" name="Rectangle 6">
            <a:extLst>
              <a:ext uri="{FF2B5EF4-FFF2-40B4-BE49-F238E27FC236}">
                <a16:creationId xmlns:a16="http://schemas.microsoft.com/office/drawing/2014/main" id="{0BA39DD2-EF4B-4452-9A0D-DA88B783A4DD}"/>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5A9FDA13-E35C-4A1E-A4BA-BCC523603E95}" type="slidenum">
              <a:rPr lang="en-US" altLang="de-DE"/>
              <a:pPr/>
              <a:t>‹#›</a:t>
            </a:fld>
            <a:endParaRPr lang="en-US" altLang="de-DE"/>
          </a:p>
        </p:txBody>
      </p:sp>
      <p:sp>
        <p:nvSpPr>
          <p:cNvPr id="2055" name="Line 8">
            <a:extLst>
              <a:ext uri="{FF2B5EF4-FFF2-40B4-BE49-F238E27FC236}">
                <a16:creationId xmlns:a16="http://schemas.microsoft.com/office/drawing/2014/main" id="{2643A3D4-A2F4-4ECC-94F7-94CF06B2CB50}"/>
              </a:ext>
            </a:extLst>
          </p:cNvPr>
          <p:cNvSpPr>
            <a:spLocks noChangeShapeType="1"/>
          </p:cNvSpPr>
          <p:nvPr userDrawn="1"/>
        </p:nvSpPr>
        <p:spPr bwMode="auto">
          <a:xfrm>
            <a:off x="457200" y="1066800"/>
            <a:ext cx="8305800" cy="0"/>
          </a:xfrm>
          <a:prstGeom prst="line">
            <a:avLst/>
          </a:prstGeom>
          <a:noFill/>
          <a:ln w="95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056" name="Picture 10" descr="RICI-307-100">
            <a:extLst>
              <a:ext uri="{FF2B5EF4-FFF2-40B4-BE49-F238E27FC236}">
                <a16:creationId xmlns:a16="http://schemas.microsoft.com/office/drawing/2014/main" id="{387416D4-C3CF-46C1-A142-83F623CD8606}"/>
              </a:ext>
            </a:extLst>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6227763" y="296863"/>
            <a:ext cx="2509837"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95" r:id="rId1"/>
    <p:sldLayoutId id="2147484296" r:id="rId2"/>
    <p:sldLayoutId id="2147484297" r:id="rId3"/>
    <p:sldLayoutId id="2147484298" r:id="rId4"/>
    <p:sldLayoutId id="2147484299" r:id="rId5"/>
    <p:sldLayoutId id="2147484300" r:id="rId6"/>
    <p:sldLayoutId id="2147484301" r:id="rId7"/>
    <p:sldLayoutId id="2147484302" r:id="rId8"/>
    <p:sldLayoutId id="2147484303" r:id="rId9"/>
    <p:sldLayoutId id="2147484304" r:id="rId10"/>
    <p:sldLayoutId id="2147484305" r:id="rId11"/>
    <p:sldLayoutId id="2147484306" r:id="rId12"/>
    <p:sldLayoutId id="2147484307" r:id="rId13"/>
    <p:sldLayoutId id="2147484308" r:id="rId14"/>
    <p:sldLayoutId id="2147484309" r:id="rId15"/>
    <p:sldLayoutId id="2147484310" r:id="rId16"/>
  </p:sldLayoutIdLst>
  <p:hf hdr="0" dt="0"/>
  <p:txStyles>
    <p:titleStyle>
      <a:lvl1pPr algn="l" rtl="0" eaLnBrk="0" fontAlgn="base" hangingPunct="0">
        <a:spcBef>
          <a:spcPct val="0"/>
        </a:spcBef>
        <a:spcAft>
          <a:spcPct val="0"/>
        </a:spcAft>
        <a:defRPr sz="2800" kern="12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28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28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28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28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28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28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28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Folie 36"/><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18.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hyperlink" Target="http://www.ptb.de/cartoweb3/SISproject.php" TargetMode="External"/><Relationship Id="rId5" Type="http://schemas.openxmlformats.org/officeDocument/2006/relationships/hyperlink" Target="http://www.welmec.org/welmec/gravity-information.html" TargetMode="Externa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hyperlink" Target="X00A-822-266%20M01.xls" TargetMode="Externa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hyperlink" Target="mailto:verification@rinstrum.com" TargetMode="Externa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65585F15-CA83-4CDE-A1E2-78D3FD607B05}"/>
              </a:ext>
            </a:extLst>
          </p:cNvPr>
          <p:cNvSpPr>
            <a:spLocks noGrp="1" noChangeArrowheads="1"/>
          </p:cNvSpPr>
          <p:nvPr>
            <p:ph type="title"/>
          </p:nvPr>
        </p:nvSpPr>
        <p:spPr>
          <a:xfrm>
            <a:off x="0" y="333375"/>
            <a:ext cx="6302375" cy="633413"/>
          </a:xfrm>
        </p:spPr>
        <p:txBody>
          <a:bodyPr/>
          <a:lstStyle/>
          <a:p>
            <a:pPr>
              <a:defRPr/>
            </a:pPr>
            <a:r>
              <a:rPr lang="en-US" altLang="de-DE" sz="2400" b="1" dirty="0"/>
              <a:t>Training for </a:t>
            </a:r>
            <a:r>
              <a:rPr lang="en-US" altLang="de-DE" sz="2400" b="1" dirty="0" err="1">
                <a:solidFill>
                  <a:srgbClr val="FF9900"/>
                </a:solidFill>
                <a:effectLst>
                  <a:outerShdw blurRad="38100" dist="38100" dir="2700000" algn="tl">
                    <a:srgbClr val="000000">
                      <a:alpha val="43137"/>
                    </a:srgbClr>
                  </a:outerShdw>
                </a:effectLst>
              </a:rPr>
              <a:t>R</a:t>
            </a:r>
            <a:r>
              <a:rPr lang="en-US" altLang="de-DE" sz="2400" b="1" dirty="0" err="1"/>
              <a:t>instrum</a:t>
            </a:r>
            <a:r>
              <a:rPr lang="en-US" altLang="de-DE" sz="2400" b="1" dirty="0"/>
              <a:t> </a:t>
            </a:r>
            <a:r>
              <a:rPr lang="en-US" altLang="de-DE" sz="2400" b="1" dirty="0">
                <a:solidFill>
                  <a:srgbClr val="FF9900"/>
                </a:solidFill>
                <a:effectLst>
                  <a:outerShdw blurRad="38100" dist="38100" dir="2700000" algn="tl">
                    <a:srgbClr val="000000">
                      <a:alpha val="43137"/>
                    </a:srgbClr>
                  </a:outerShdw>
                </a:effectLst>
              </a:rPr>
              <a:t>V</a:t>
            </a:r>
            <a:r>
              <a:rPr lang="en-US" altLang="de-DE" sz="2400" b="1" dirty="0"/>
              <a:t>erification </a:t>
            </a:r>
            <a:r>
              <a:rPr lang="en-US" altLang="de-DE" sz="2400" b="1" dirty="0">
                <a:solidFill>
                  <a:srgbClr val="FF9900"/>
                </a:solidFill>
                <a:effectLst>
                  <a:outerShdw blurRad="38100" dist="38100" dir="2700000" algn="tl">
                    <a:srgbClr val="000000">
                      <a:alpha val="43137"/>
                    </a:srgbClr>
                  </a:outerShdw>
                </a:effectLst>
              </a:rPr>
              <a:t>O</a:t>
            </a:r>
            <a:r>
              <a:rPr lang="en-US" altLang="de-DE" sz="2400" b="1" dirty="0"/>
              <a:t>fficers</a:t>
            </a:r>
            <a:endParaRPr lang="en-AU" altLang="de-DE" sz="2400" dirty="0"/>
          </a:p>
        </p:txBody>
      </p:sp>
      <p:sp>
        <p:nvSpPr>
          <p:cNvPr id="5123" name="Slide Number Placeholder 2">
            <a:extLst>
              <a:ext uri="{FF2B5EF4-FFF2-40B4-BE49-F238E27FC236}">
                <a16:creationId xmlns:a16="http://schemas.microsoft.com/office/drawing/2014/main" id="{65190CFA-2DF7-4ADA-BF7B-67A1D2F5188D}"/>
              </a:ext>
            </a:extLst>
          </p:cNvPr>
          <p:cNvSpPr>
            <a:spLocks noGrp="1"/>
          </p:cNvSpPr>
          <p:nvPr>
            <p:ph type="sldNum" sz="quarter" idx="12"/>
          </p:nvPr>
        </p:nvSpPr>
        <p:spPr>
          <a:xfrm>
            <a:off x="6553200" y="6265863"/>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DE625DCB-0D70-4919-A4E4-04CDC451FE34}" type="slidenum">
              <a:rPr lang="en-US" altLang="en-US" sz="1400"/>
              <a:pPr>
                <a:spcBef>
                  <a:spcPct val="0"/>
                </a:spcBef>
                <a:buFontTx/>
                <a:buNone/>
              </a:pPr>
              <a:t>1</a:t>
            </a:fld>
            <a:endParaRPr lang="en-US" altLang="en-US" sz="1400"/>
          </a:p>
        </p:txBody>
      </p:sp>
      <p:pic>
        <p:nvPicPr>
          <p:cNvPr id="5124" name="Grafik 2">
            <a:extLst>
              <a:ext uri="{FF2B5EF4-FFF2-40B4-BE49-F238E27FC236}">
                <a16:creationId xmlns:a16="http://schemas.microsoft.com/office/drawing/2014/main" id="{FD124A12-0FD5-4670-8DC6-3105FFBAE3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3948113"/>
            <a:ext cx="3992563" cy="276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4">
            <a:extLst>
              <a:ext uri="{FF2B5EF4-FFF2-40B4-BE49-F238E27FC236}">
                <a16:creationId xmlns:a16="http://schemas.microsoft.com/office/drawing/2014/main" id="{11076D61-8B44-4E54-AE98-DD62767A8440}"/>
              </a:ext>
            </a:extLst>
          </p:cNvPr>
          <p:cNvSpPr>
            <a:spLocks noChangeArrowheads="1"/>
          </p:cNvSpPr>
          <p:nvPr/>
        </p:nvSpPr>
        <p:spPr bwMode="auto">
          <a:xfrm rot="20534427">
            <a:off x="2141538" y="2254250"/>
            <a:ext cx="4449762" cy="1754188"/>
          </a:xfrm>
          <a:prstGeom prst="rect">
            <a:avLst/>
          </a:prstGeom>
          <a:noFill/>
          <a:ln>
            <a:noFill/>
          </a:ln>
          <a:effec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eaLnBrk="1" hangingPunct="1">
              <a:lnSpc>
                <a:spcPct val="130000"/>
              </a:lnSpc>
              <a:defRPr/>
            </a:pPr>
            <a:r>
              <a:rPr lang="de-DE" altLang="de-DE" sz="8800" b="1" i="1" dirty="0">
                <a:solidFill>
                  <a:srgbClr val="FF9900"/>
                </a:solidFill>
                <a:effectLst>
                  <a:outerShdw blurRad="38100" dist="38100" dir="2700000" algn="tl">
                    <a:srgbClr val="000000">
                      <a:alpha val="43137"/>
                    </a:srgbClr>
                  </a:outerShdw>
                </a:effectLst>
                <a:latin typeface="Bradley Hand ITC" panose="03070402050302030203" pitchFamily="66" charset="0"/>
                <a:cs typeface="Noto Sans CJK SC Regular" charset="0"/>
              </a:rPr>
              <a:t>Welcome</a:t>
            </a:r>
          </a:p>
        </p:txBody>
      </p:sp>
      <p:sp>
        <p:nvSpPr>
          <p:cNvPr id="5126" name="Freeform 3">
            <a:extLst>
              <a:ext uri="{FF2B5EF4-FFF2-40B4-BE49-F238E27FC236}">
                <a16:creationId xmlns:a16="http://schemas.microsoft.com/office/drawing/2014/main" id="{CE3E0D42-1F7C-42B0-9223-9980183B10E5}"/>
              </a:ext>
            </a:extLst>
          </p:cNvPr>
          <p:cNvSpPr>
            <a:spLocks/>
          </p:cNvSpPr>
          <p:nvPr/>
        </p:nvSpPr>
        <p:spPr bwMode="auto">
          <a:xfrm>
            <a:off x="3756025" y="1447800"/>
            <a:ext cx="1766888" cy="3700463"/>
          </a:xfrm>
          <a:custGeom>
            <a:avLst/>
            <a:gdLst>
              <a:gd name="T0" fmla="*/ 2147483646 w 3307"/>
              <a:gd name="T1" fmla="*/ 2147483646 h 6941"/>
              <a:gd name="T2" fmla="*/ 2147483646 w 3307"/>
              <a:gd name="T3" fmla="*/ 2147483646 h 6941"/>
              <a:gd name="T4" fmla="*/ 2147483646 w 3307"/>
              <a:gd name="T5" fmla="*/ 2147483646 h 6941"/>
              <a:gd name="T6" fmla="*/ 2147483646 w 3307"/>
              <a:gd name="T7" fmla="*/ 2147483646 h 6941"/>
              <a:gd name="T8" fmla="*/ 2147483646 w 3307"/>
              <a:gd name="T9" fmla="*/ 2147483646 h 6941"/>
              <a:gd name="T10" fmla="*/ 2147483646 w 3307"/>
              <a:gd name="T11" fmla="*/ 2147483646 h 6941"/>
              <a:gd name="T12" fmla="*/ 2147483646 w 3307"/>
              <a:gd name="T13" fmla="*/ 2147483646 h 6941"/>
              <a:gd name="T14" fmla="*/ 2147483646 w 3307"/>
              <a:gd name="T15" fmla="*/ 2147483646 h 6941"/>
              <a:gd name="T16" fmla="*/ 2147483646 w 3307"/>
              <a:gd name="T17" fmla="*/ 2147483646 h 6941"/>
              <a:gd name="T18" fmla="*/ 2147483646 w 3307"/>
              <a:gd name="T19" fmla="*/ 2147483646 h 6941"/>
              <a:gd name="T20" fmla="*/ 2147483646 w 3307"/>
              <a:gd name="T21" fmla="*/ 2147483646 h 6941"/>
              <a:gd name="T22" fmla="*/ 2147483646 w 3307"/>
              <a:gd name="T23" fmla="*/ 2147483646 h 6941"/>
              <a:gd name="T24" fmla="*/ 2147483646 w 3307"/>
              <a:gd name="T25" fmla="*/ 2147483646 h 6941"/>
              <a:gd name="T26" fmla="*/ 2147483646 w 3307"/>
              <a:gd name="T27" fmla="*/ 2147483646 h 6941"/>
              <a:gd name="T28" fmla="*/ 2147483646 w 3307"/>
              <a:gd name="T29" fmla="*/ 2147483646 h 6941"/>
              <a:gd name="T30" fmla="*/ 2147483646 w 3307"/>
              <a:gd name="T31" fmla="*/ 2147483646 h 6941"/>
              <a:gd name="T32" fmla="*/ 2147483646 w 3307"/>
              <a:gd name="T33" fmla="*/ 2147483646 h 6941"/>
              <a:gd name="T34" fmla="*/ 2147483646 w 3307"/>
              <a:gd name="T35" fmla="*/ 2147483646 h 6941"/>
              <a:gd name="T36" fmla="*/ 2147483646 w 3307"/>
              <a:gd name="T37" fmla="*/ 2147483646 h 6941"/>
              <a:gd name="T38" fmla="*/ 2147483646 w 3307"/>
              <a:gd name="T39" fmla="*/ 2147483646 h 6941"/>
              <a:gd name="T40" fmla="*/ 2147483646 w 3307"/>
              <a:gd name="T41" fmla="*/ 2147483646 h 6941"/>
              <a:gd name="T42" fmla="*/ 2147483646 w 3307"/>
              <a:gd name="T43" fmla="*/ 2147483646 h 6941"/>
              <a:gd name="T44" fmla="*/ 2147483646 w 3307"/>
              <a:gd name="T45" fmla="*/ 2147483646 h 6941"/>
              <a:gd name="T46" fmla="*/ 2147483646 w 3307"/>
              <a:gd name="T47" fmla="*/ 2147483646 h 6941"/>
              <a:gd name="T48" fmla="*/ 2147483646 w 3307"/>
              <a:gd name="T49" fmla="*/ 2147483646 h 6941"/>
              <a:gd name="T50" fmla="*/ 2147483646 w 3307"/>
              <a:gd name="T51" fmla="*/ 2147483646 h 6941"/>
              <a:gd name="T52" fmla="*/ 2147483646 w 3307"/>
              <a:gd name="T53" fmla="*/ 2147483646 h 6941"/>
              <a:gd name="T54" fmla="*/ 2147483646 w 3307"/>
              <a:gd name="T55" fmla="*/ 2147483646 h 6941"/>
              <a:gd name="T56" fmla="*/ 2147483646 w 3307"/>
              <a:gd name="T57" fmla="*/ 2147483646 h 6941"/>
              <a:gd name="T58" fmla="*/ 2147483646 w 3307"/>
              <a:gd name="T59" fmla="*/ 2147483646 h 6941"/>
              <a:gd name="T60" fmla="*/ 2147483646 w 3307"/>
              <a:gd name="T61" fmla="*/ 2147483646 h 6941"/>
              <a:gd name="T62" fmla="*/ 2147483646 w 3307"/>
              <a:gd name="T63" fmla="*/ 2147483646 h 6941"/>
              <a:gd name="T64" fmla="*/ 2147483646 w 3307"/>
              <a:gd name="T65" fmla="*/ 2147483646 h 6941"/>
              <a:gd name="T66" fmla="*/ 2147483646 w 3307"/>
              <a:gd name="T67" fmla="*/ 2147483646 h 6941"/>
              <a:gd name="T68" fmla="*/ 2147483646 w 3307"/>
              <a:gd name="T69" fmla="*/ 2147483646 h 6941"/>
              <a:gd name="T70" fmla="*/ 2147483646 w 3307"/>
              <a:gd name="T71" fmla="*/ 2147483646 h 6941"/>
              <a:gd name="T72" fmla="*/ 2147483646 w 3307"/>
              <a:gd name="T73" fmla="*/ 2147483646 h 6941"/>
              <a:gd name="T74" fmla="*/ 2147483646 w 3307"/>
              <a:gd name="T75" fmla="*/ 2147483646 h 6941"/>
              <a:gd name="T76" fmla="*/ 2147483646 w 3307"/>
              <a:gd name="T77" fmla="*/ 2147483646 h 6941"/>
              <a:gd name="T78" fmla="*/ 2147483646 w 3307"/>
              <a:gd name="T79" fmla="*/ 2147483646 h 6941"/>
              <a:gd name="T80" fmla="*/ 2147483646 w 3307"/>
              <a:gd name="T81" fmla="*/ 2147483646 h 6941"/>
              <a:gd name="T82" fmla="*/ 2147483646 w 3307"/>
              <a:gd name="T83" fmla="*/ 2147483646 h 6941"/>
              <a:gd name="T84" fmla="*/ 2147483646 w 3307"/>
              <a:gd name="T85" fmla="*/ 2147483646 h 6941"/>
              <a:gd name="T86" fmla="*/ 2147483646 w 3307"/>
              <a:gd name="T87" fmla="*/ 2147483646 h 69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307"/>
              <a:gd name="T133" fmla="*/ 0 h 6941"/>
              <a:gd name="T134" fmla="*/ 3307 w 3307"/>
              <a:gd name="T135" fmla="*/ 6941 h 69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307" h="6941">
                <a:moveTo>
                  <a:pt x="3307" y="1768"/>
                </a:moveTo>
                <a:lnTo>
                  <a:pt x="3218" y="1836"/>
                </a:lnTo>
                <a:lnTo>
                  <a:pt x="3131" y="1905"/>
                </a:lnTo>
                <a:lnTo>
                  <a:pt x="3046" y="1979"/>
                </a:lnTo>
                <a:lnTo>
                  <a:pt x="2963" y="2054"/>
                </a:lnTo>
                <a:lnTo>
                  <a:pt x="2883" y="2131"/>
                </a:lnTo>
                <a:lnTo>
                  <a:pt x="2805" y="2211"/>
                </a:lnTo>
                <a:lnTo>
                  <a:pt x="2729" y="2294"/>
                </a:lnTo>
                <a:lnTo>
                  <a:pt x="2655" y="2378"/>
                </a:lnTo>
                <a:lnTo>
                  <a:pt x="2585" y="2465"/>
                </a:lnTo>
                <a:lnTo>
                  <a:pt x="2516" y="2553"/>
                </a:lnTo>
                <a:lnTo>
                  <a:pt x="2450" y="2644"/>
                </a:lnTo>
                <a:lnTo>
                  <a:pt x="2387" y="2737"/>
                </a:lnTo>
                <a:lnTo>
                  <a:pt x="2327" y="2831"/>
                </a:lnTo>
                <a:lnTo>
                  <a:pt x="2269" y="2927"/>
                </a:lnTo>
                <a:lnTo>
                  <a:pt x="2213" y="3025"/>
                </a:lnTo>
                <a:lnTo>
                  <a:pt x="2161" y="3123"/>
                </a:lnTo>
                <a:lnTo>
                  <a:pt x="2112" y="3224"/>
                </a:lnTo>
                <a:lnTo>
                  <a:pt x="2066" y="3326"/>
                </a:lnTo>
                <a:lnTo>
                  <a:pt x="2022" y="3429"/>
                </a:lnTo>
                <a:lnTo>
                  <a:pt x="1981" y="3533"/>
                </a:lnTo>
                <a:lnTo>
                  <a:pt x="1944" y="3639"/>
                </a:lnTo>
                <a:lnTo>
                  <a:pt x="1908" y="3746"/>
                </a:lnTo>
                <a:lnTo>
                  <a:pt x="1877" y="3854"/>
                </a:lnTo>
                <a:lnTo>
                  <a:pt x="1848" y="3962"/>
                </a:lnTo>
                <a:lnTo>
                  <a:pt x="1823" y="4072"/>
                </a:lnTo>
                <a:lnTo>
                  <a:pt x="1802" y="4181"/>
                </a:lnTo>
                <a:lnTo>
                  <a:pt x="1783" y="4291"/>
                </a:lnTo>
                <a:lnTo>
                  <a:pt x="1767" y="4402"/>
                </a:lnTo>
                <a:lnTo>
                  <a:pt x="1755" y="4515"/>
                </a:lnTo>
                <a:lnTo>
                  <a:pt x="1746" y="4626"/>
                </a:lnTo>
                <a:lnTo>
                  <a:pt x="1741" y="4739"/>
                </a:lnTo>
                <a:lnTo>
                  <a:pt x="1740" y="4851"/>
                </a:lnTo>
                <a:lnTo>
                  <a:pt x="1740" y="4920"/>
                </a:lnTo>
                <a:lnTo>
                  <a:pt x="1742" y="4988"/>
                </a:lnTo>
                <a:lnTo>
                  <a:pt x="1745" y="5057"/>
                </a:lnTo>
                <a:lnTo>
                  <a:pt x="1750" y="5126"/>
                </a:lnTo>
                <a:lnTo>
                  <a:pt x="1755" y="5194"/>
                </a:lnTo>
                <a:lnTo>
                  <a:pt x="1762" y="5264"/>
                </a:lnTo>
                <a:lnTo>
                  <a:pt x="1771" y="5332"/>
                </a:lnTo>
                <a:lnTo>
                  <a:pt x="1780" y="5401"/>
                </a:lnTo>
                <a:lnTo>
                  <a:pt x="1792" y="5469"/>
                </a:lnTo>
                <a:lnTo>
                  <a:pt x="1803" y="5537"/>
                </a:lnTo>
                <a:lnTo>
                  <a:pt x="1817" y="5605"/>
                </a:lnTo>
                <a:lnTo>
                  <a:pt x="1831" y="5671"/>
                </a:lnTo>
                <a:lnTo>
                  <a:pt x="1847" y="5738"/>
                </a:lnTo>
                <a:lnTo>
                  <a:pt x="1863" y="5806"/>
                </a:lnTo>
                <a:lnTo>
                  <a:pt x="1881" y="5872"/>
                </a:lnTo>
                <a:lnTo>
                  <a:pt x="1901" y="5939"/>
                </a:lnTo>
                <a:lnTo>
                  <a:pt x="1921" y="6005"/>
                </a:lnTo>
                <a:lnTo>
                  <a:pt x="1942" y="6070"/>
                </a:lnTo>
                <a:lnTo>
                  <a:pt x="1965" y="6136"/>
                </a:lnTo>
                <a:lnTo>
                  <a:pt x="1989" y="6201"/>
                </a:lnTo>
                <a:lnTo>
                  <a:pt x="2014" y="6265"/>
                </a:lnTo>
                <a:lnTo>
                  <a:pt x="2039" y="6329"/>
                </a:lnTo>
                <a:lnTo>
                  <a:pt x="2066" y="6392"/>
                </a:lnTo>
                <a:lnTo>
                  <a:pt x="2094" y="6456"/>
                </a:lnTo>
                <a:lnTo>
                  <a:pt x="2124" y="6518"/>
                </a:lnTo>
                <a:lnTo>
                  <a:pt x="2153" y="6580"/>
                </a:lnTo>
                <a:lnTo>
                  <a:pt x="2185" y="6641"/>
                </a:lnTo>
                <a:lnTo>
                  <a:pt x="2217" y="6703"/>
                </a:lnTo>
                <a:lnTo>
                  <a:pt x="2249" y="6763"/>
                </a:lnTo>
                <a:lnTo>
                  <a:pt x="2285" y="6823"/>
                </a:lnTo>
                <a:lnTo>
                  <a:pt x="2320" y="6882"/>
                </a:lnTo>
                <a:lnTo>
                  <a:pt x="2356" y="6941"/>
                </a:lnTo>
                <a:lnTo>
                  <a:pt x="2308" y="6875"/>
                </a:lnTo>
                <a:lnTo>
                  <a:pt x="2263" y="6808"/>
                </a:lnTo>
                <a:lnTo>
                  <a:pt x="2219" y="6740"/>
                </a:lnTo>
                <a:lnTo>
                  <a:pt x="2176" y="6671"/>
                </a:lnTo>
                <a:lnTo>
                  <a:pt x="2134" y="6602"/>
                </a:lnTo>
                <a:lnTo>
                  <a:pt x="2093" y="6530"/>
                </a:lnTo>
                <a:lnTo>
                  <a:pt x="2055" y="6459"/>
                </a:lnTo>
                <a:lnTo>
                  <a:pt x="2016" y="6388"/>
                </a:lnTo>
                <a:lnTo>
                  <a:pt x="1980" y="6314"/>
                </a:lnTo>
                <a:lnTo>
                  <a:pt x="1944" y="6240"/>
                </a:lnTo>
                <a:lnTo>
                  <a:pt x="1910" y="6166"/>
                </a:lnTo>
                <a:lnTo>
                  <a:pt x="1878" y="6091"/>
                </a:lnTo>
                <a:lnTo>
                  <a:pt x="1846" y="6015"/>
                </a:lnTo>
                <a:lnTo>
                  <a:pt x="1817" y="5938"/>
                </a:lnTo>
                <a:lnTo>
                  <a:pt x="1787" y="5861"/>
                </a:lnTo>
                <a:lnTo>
                  <a:pt x="1761" y="5783"/>
                </a:lnTo>
                <a:lnTo>
                  <a:pt x="1735" y="5704"/>
                </a:lnTo>
                <a:lnTo>
                  <a:pt x="1711" y="5625"/>
                </a:lnTo>
                <a:lnTo>
                  <a:pt x="1689" y="5546"/>
                </a:lnTo>
                <a:lnTo>
                  <a:pt x="1667" y="5466"/>
                </a:lnTo>
                <a:lnTo>
                  <a:pt x="1648" y="5386"/>
                </a:lnTo>
                <a:lnTo>
                  <a:pt x="1630" y="5305"/>
                </a:lnTo>
                <a:lnTo>
                  <a:pt x="1614" y="5225"/>
                </a:lnTo>
                <a:lnTo>
                  <a:pt x="1599" y="5143"/>
                </a:lnTo>
                <a:lnTo>
                  <a:pt x="1587" y="5062"/>
                </a:lnTo>
                <a:lnTo>
                  <a:pt x="1575" y="4980"/>
                </a:lnTo>
                <a:lnTo>
                  <a:pt x="1565" y="4899"/>
                </a:lnTo>
                <a:lnTo>
                  <a:pt x="1557" y="4817"/>
                </a:lnTo>
                <a:lnTo>
                  <a:pt x="1552" y="4734"/>
                </a:lnTo>
                <a:lnTo>
                  <a:pt x="1547" y="4653"/>
                </a:lnTo>
                <a:lnTo>
                  <a:pt x="1544" y="4570"/>
                </a:lnTo>
                <a:lnTo>
                  <a:pt x="1544" y="4487"/>
                </a:lnTo>
                <a:lnTo>
                  <a:pt x="1545" y="4385"/>
                </a:lnTo>
                <a:lnTo>
                  <a:pt x="1548" y="4283"/>
                </a:lnTo>
                <a:lnTo>
                  <a:pt x="1555" y="4181"/>
                </a:lnTo>
                <a:lnTo>
                  <a:pt x="1564" y="4080"/>
                </a:lnTo>
                <a:lnTo>
                  <a:pt x="1576" y="3978"/>
                </a:lnTo>
                <a:lnTo>
                  <a:pt x="1591" y="3876"/>
                </a:lnTo>
                <a:lnTo>
                  <a:pt x="1607" y="3775"/>
                </a:lnTo>
                <a:lnTo>
                  <a:pt x="1627" y="3674"/>
                </a:lnTo>
                <a:lnTo>
                  <a:pt x="1649" y="3574"/>
                </a:lnTo>
                <a:lnTo>
                  <a:pt x="1673" y="3474"/>
                </a:lnTo>
                <a:lnTo>
                  <a:pt x="1700" y="3375"/>
                </a:lnTo>
                <a:lnTo>
                  <a:pt x="1729" y="3276"/>
                </a:lnTo>
                <a:lnTo>
                  <a:pt x="1760" y="3179"/>
                </a:lnTo>
                <a:lnTo>
                  <a:pt x="1794" y="3081"/>
                </a:lnTo>
                <a:lnTo>
                  <a:pt x="1830" y="2985"/>
                </a:lnTo>
                <a:lnTo>
                  <a:pt x="1869" y="2890"/>
                </a:lnTo>
                <a:lnTo>
                  <a:pt x="1910" y="2796"/>
                </a:lnTo>
                <a:lnTo>
                  <a:pt x="1953" y="2702"/>
                </a:lnTo>
                <a:lnTo>
                  <a:pt x="1997" y="2610"/>
                </a:lnTo>
                <a:lnTo>
                  <a:pt x="2044" y="2518"/>
                </a:lnTo>
                <a:lnTo>
                  <a:pt x="2093" y="2429"/>
                </a:lnTo>
                <a:lnTo>
                  <a:pt x="2145" y="2339"/>
                </a:lnTo>
                <a:lnTo>
                  <a:pt x="2199" y="2252"/>
                </a:lnTo>
                <a:lnTo>
                  <a:pt x="2254" y="2166"/>
                </a:lnTo>
                <a:lnTo>
                  <a:pt x="2311" y="2081"/>
                </a:lnTo>
                <a:lnTo>
                  <a:pt x="2371" y="1998"/>
                </a:lnTo>
                <a:lnTo>
                  <a:pt x="2432" y="1916"/>
                </a:lnTo>
                <a:lnTo>
                  <a:pt x="2495" y="1837"/>
                </a:lnTo>
                <a:lnTo>
                  <a:pt x="2561" y="1759"/>
                </a:lnTo>
                <a:lnTo>
                  <a:pt x="2628" y="1682"/>
                </a:lnTo>
                <a:lnTo>
                  <a:pt x="2697" y="1607"/>
                </a:lnTo>
                <a:lnTo>
                  <a:pt x="2767" y="1535"/>
                </a:lnTo>
                <a:lnTo>
                  <a:pt x="0" y="1532"/>
                </a:lnTo>
                <a:lnTo>
                  <a:pt x="1544" y="0"/>
                </a:lnTo>
                <a:lnTo>
                  <a:pt x="3307" y="1768"/>
                </a:lnTo>
              </a:path>
            </a:pathLst>
          </a:custGeom>
          <a:noFill/>
          <a:ln w="3175">
            <a:solidFill>
              <a:srgbClr val="E26F2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7" name="Freeform 4">
            <a:extLst>
              <a:ext uri="{FF2B5EF4-FFF2-40B4-BE49-F238E27FC236}">
                <a16:creationId xmlns:a16="http://schemas.microsoft.com/office/drawing/2014/main" id="{15FF0832-6745-49FE-B410-8A426BC1D1BE}"/>
              </a:ext>
            </a:extLst>
          </p:cNvPr>
          <p:cNvSpPr>
            <a:spLocks/>
          </p:cNvSpPr>
          <p:nvPr/>
        </p:nvSpPr>
        <p:spPr bwMode="auto">
          <a:xfrm>
            <a:off x="2155825" y="2271713"/>
            <a:ext cx="1593850" cy="3187700"/>
          </a:xfrm>
          <a:custGeom>
            <a:avLst/>
            <a:gdLst>
              <a:gd name="T0" fmla="*/ 2147483646 w 2986"/>
              <a:gd name="T1" fmla="*/ 2147483646 h 5982"/>
              <a:gd name="T2" fmla="*/ 0 w 2986"/>
              <a:gd name="T3" fmla="*/ 2147483646 h 5982"/>
              <a:gd name="T4" fmla="*/ 2147483646 w 2986"/>
              <a:gd name="T5" fmla="*/ 0 h 5982"/>
              <a:gd name="T6" fmla="*/ 2147483646 w 2986"/>
              <a:gd name="T7" fmla="*/ 2147483646 h 5982"/>
              <a:gd name="T8" fmla="*/ 0 60000 65536"/>
              <a:gd name="T9" fmla="*/ 0 60000 65536"/>
              <a:gd name="T10" fmla="*/ 0 60000 65536"/>
              <a:gd name="T11" fmla="*/ 0 60000 65536"/>
              <a:gd name="T12" fmla="*/ 0 w 2986"/>
              <a:gd name="T13" fmla="*/ 0 h 5982"/>
              <a:gd name="T14" fmla="*/ 2986 w 2986"/>
              <a:gd name="T15" fmla="*/ 5982 h 5982"/>
            </a:gdLst>
            <a:ahLst/>
            <a:cxnLst>
              <a:cxn ang="T8">
                <a:pos x="T0" y="T1"/>
              </a:cxn>
              <a:cxn ang="T9">
                <a:pos x="T2" y="T3"/>
              </a:cxn>
              <a:cxn ang="T10">
                <a:pos x="T4" y="T5"/>
              </a:cxn>
              <a:cxn ang="T11">
                <a:pos x="T6" y="T7"/>
              </a:cxn>
            </a:cxnLst>
            <a:rect l="T12" t="T13" r="T14" b="T15"/>
            <a:pathLst>
              <a:path w="2986" h="5982">
                <a:moveTo>
                  <a:pt x="2986" y="5982"/>
                </a:moveTo>
                <a:lnTo>
                  <a:pt x="0" y="2985"/>
                </a:lnTo>
                <a:lnTo>
                  <a:pt x="2986" y="0"/>
                </a:lnTo>
                <a:lnTo>
                  <a:pt x="2986" y="5982"/>
                </a:lnTo>
                <a:close/>
              </a:path>
            </a:pathLst>
          </a:custGeom>
          <a:noFill/>
          <a:ln w="12700" cmpd="sng">
            <a:solidFill>
              <a:srgbClr val="E26F2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8" name="Freeform 5">
            <a:extLst>
              <a:ext uri="{FF2B5EF4-FFF2-40B4-BE49-F238E27FC236}">
                <a16:creationId xmlns:a16="http://schemas.microsoft.com/office/drawing/2014/main" id="{EE85FE7D-84D1-41AB-9C39-E9306536F9CE}"/>
              </a:ext>
            </a:extLst>
          </p:cNvPr>
          <p:cNvSpPr>
            <a:spLocks/>
          </p:cNvSpPr>
          <p:nvPr/>
        </p:nvSpPr>
        <p:spPr bwMode="auto">
          <a:xfrm>
            <a:off x="3917950" y="5616575"/>
            <a:ext cx="1312863" cy="671513"/>
          </a:xfrm>
          <a:custGeom>
            <a:avLst/>
            <a:gdLst>
              <a:gd name="T0" fmla="*/ 0 w 2455"/>
              <a:gd name="T1" fmla="*/ 0 h 1261"/>
              <a:gd name="T2" fmla="*/ 2147483646 w 2455"/>
              <a:gd name="T3" fmla="*/ 0 h 1261"/>
              <a:gd name="T4" fmla="*/ 2147483646 w 2455"/>
              <a:gd name="T5" fmla="*/ 2147483646 h 1261"/>
              <a:gd name="T6" fmla="*/ 0 w 2455"/>
              <a:gd name="T7" fmla="*/ 0 h 1261"/>
              <a:gd name="T8" fmla="*/ 0 60000 65536"/>
              <a:gd name="T9" fmla="*/ 0 60000 65536"/>
              <a:gd name="T10" fmla="*/ 0 60000 65536"/>
              <a:gd name="T11" fmla="*/ 0 60000 65536"/>
              <a:gd name="T12" fmla="*/ 0 w 2455"/>
              <a:gd name="T13" fmla="*/ 0 h 1261"/>
              <a:gd name="T14" fmla="*/ 2455 w 2455"/>
              <a:gd name="T15" fmla="*/ 1261 h 1261"/>
            </a:gdLst>
            <a:ahLst/>
            <a:cxnLst>
              <a:cxn ang="T8">
                <a:pos x="T0" y="T1"/>
              </a:cxn>
              <a:cxn ang="T9">
                <a:pos x="T2" y="T3"/>
              </a:cxn>
              <a:cxn ang="T10">
                <a:pos x="T4" y="T5"/>
              </a:cxn>
              <a:cxn ang="T11">
                <a:pos x="T6" y="T7"/>
              </a:cxn>
            </a:cxnLst>
            <a:rect l="T12" t="T13" r="T14" b="T15"/>
            <a:pathLst>
              <a:path w="2455" h="1261">
                <a:moveTo>
                  <a:pt x="0" y="0"/>
                </a:moveTo>
                <a:lnTo>
                  <a:pt x="2455" y="0"/>
                </a:lnTo>
                <a:lnTo>
                  <a:pt x="1228" y="1261"/>
                </a:lnTo>
                <a:lnTo>
                  <a:pt x="0" y="0"/>
                </a:lnTo>
                <a:close/>
              </a:path>
            </a:pathLst>
          </a:custGeom>
          <a:noFill/>
          <a:ln w="3175">
            <a:solidFill>
              <a:srgbClr val="E26F2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9" name="Freeform 6">
            <a:extLst>
              <a:ext uri="{FF2B5EF4-FFF2-40B4-BE49-F238E27FC236}">
                <a16:creationId xmlns:a16="http://schemas.microsoft.com/office/drawing/2014/main" id="{0C59F55D-1F10-4412-A066-DB546AFEF392}"/>
              </a:ext>
            </a:extLst>
          </p:cNvPr>
          <p:cNvSpPr>
            <a:spLocks/>
          </p:cNvSpPr>
          <p:nvPr/>
        </p:nvSpPr>
        <p:spPr bwMode="auto">
          <a:xfrm>
            <a:off x="5103813" y="3381375"/>
            <a:ext cx="1884362" cy="2120900"/>
          </a:xfrm>
          <a:custGeom>
            <a:avLst/>
            <a:gdLst>
              <a:gd name="T0" fmla="*/ 2147483646 w 3526"/>
              <a:gd name="T1" fmla="*/ 2147483646 h 3980"/>
              <a:gd name="T2" fmla="*/ 2147483646 w 3526"/>
              <a:gd name="T3" fmla="*/ 2147483646 h 3980"/>
              <a:gd name="T4" fmla="*/ 2147483646 w 3526"/>
              <a:gd name="T5" fmla="*/ 2147483646 h 3980"/>
              <a:gd name="T6" fmla="*/ 2147483646 w 3526"/>
              <a:gd name="T7" fmla="*/ 2147483646 h 3980"/>
              <a:gd name="T8" fmla="*/ 2147483646 w 3526"/>
              <a:gd name="T9" fmla="*/ 2147483646 h 3980"/>
              <a:gd name="T10" fmla="*/ 2147483646 w 3526"/>
              <a:gd name="T11" fmla="*/ 2147483646 h 3980"/>
              <a:gd name="T12" fmla="*/ 2147483646 w 3526"/>
              <a:gd name="T13" fmla="*/ 2147483646 h 3980"/>
              <a:gd name="T14" fmla="*/ 2147483646 w 3526"/>
              <a:gd name="T15" fmla="*/ 2147483646 h 3980"/>
              <a:gd name="T16" fmla="*/ 2147483646 w 3526"/>
              <a:gd name="T17" fmla="*/ 2147483646 h 3980"/>
              <a:gd name="T18" fmla="*/ 2147483646 w 3526"/>
              <a:gd name="T19" fmla="*/ 2147483646 h 3980"/>
              <a:gd name="T20" fmla="*/ 2147483646 w 3526"/>
              <a:gd name="T21" fmla="*/ 2147483646 h 3980"/>
              <a:gd name="T22" fmla="*/ 2147483646 w 3526"/>
              <a:gd name="T23" fmla="*/ 2147483646 h 3980"/>
              <a:gd name="T24" fmla="*/ 2147483646 w 3526"/>
              <a:gd name="T25" fmla="*/ 2147483646 h 3980"/>
              <a:gd name="T26" fmla="*/ 2147483646 w 3526"/>
              <a:gd name="T27" fmla="*/ 2147483646 h 3980"/>
              <a:gd name="T28" fmla="*/ 2147483646 w 3526"/>
              <a:gd name="T29" fmla="*/ 2147483646 h 3980"/>
              <a:gd name="T30" fmla="*/ 2147483646 w 3526"/>
              <a:gd name="T31" fmla="*/ 2147483646 h 3980"/>
              <a:gd name="T32" fmla="*/ 2147483646 w 3526"/>
              <a:gd name="T33" fmla="*/ 2147483646 h 3980"/>
              <a:gd name="T34" fmla="*/ 2147483646 w 3526"/>
              <a:gd name="T35" fmla="*/ 2147483646 h 3980"/>
              <a:gd name="T36" fmla="*/ 2147483646 w 3526"/>
              <a:gd name="T37" fmla="*/ 2147483646 h 3980"/>
              <a:gd name="T38" fmla="*/ 2147483646 w 3526"/>
              <a:gd name="T39" fmla="*/ 2147483646 h 3980"/>
              <a:gd name="T40" fmla="*/ 2147483646 w 3526"/>
              <a:gd name="T41" fmla="*/ 2147483646 h 3980"/>
              <a:gd name="T42" fmla="*/ 2147483646 w 3526"/>
              <a:gd name="T43" fmla="*/ 2147483646 h 3980"/>
              <a:gd name="T44" fmla="*/ 2147483646 w 3526"/>
              <a:gd name="T45" fmla="*/ 2147483646 h 3980"/>
              <a:gd name="T46" fmla="*/ 2147483646 w 3526"/>
              <a:gd name="T47" fmla="*/ 2147483646 h 3980"/>
              <a:gd name="T48" fmla="*/ 2147483646 w 3526"/>
              <a:gd name="T49" fmla="*/ 2147483646 h 3980"/>
              <a:gd name="T50" fmla="*/ 2147483646 w 3526"/>
              <a:gd name="T51" fmla="*/ 2147483646 h 3980"/>
              <a:gd name="T52" fmla="*/ 2147483646 w 3526"/>
              <a:gd name="T53" fmla="*/ 2147483646 h 3980"/>
              <a:gd name="T54" fmla="*/ 2147483646 w 3526"/>
              <a:gd name="T55" fmla="*/ 2147483646 h 3980"/>
              <a:gd name="T56" fmla="*/ 2147483646 w 3526"/>
              <a:gd name="T57" fmla="*/ 2147483646 h 3980"/>
              <a:gd name="T58" fmla="*/ 2147483646 w 3526"/>
              <a:gd name="T59" fmla="*/ 2147483646 h 3980"/>
              <a:gd name="T60" fmla="*/ 2147483646 w 3526"/>
              <a:gd name="T61" fmla="*/ 2147483646 h 3980"/>
              <a:gd name="T62" fmla="*/ 2147483646 w 3526"/>
              <a:gd name="T63" fmla="*/ 2147483646 h 3980"/>
              <a:gd name="T64" fmla="*/ 2147483646 w 3526"/>
              <a:gd name="T65" fmla="*/ 2147483646 h 3980"/>
              <a:gd name="T66" fmla="*/ 2147483646 w 3526"/>
              <a:gd name="T67" fmla="*/ 0 h 3980"/>
              <a:gd name="T68" fmla="*/ 2147483646 w 3526"/>
              <a:gd name="T69" fmla="*/ 0 h 398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26"/>
              <a:gd name="T106" fmla="*/ 0 h 3980"/>
              <a:gd name="T107" fmla="*/ 3526 w 3526"/>
              <a:gd name="T108" fmla="*/ 3980 h 398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26" h="3980">
                <a:moveTo>
                  <a:pt x="2631" y="0"/>
                </a:moveTo>
                <a:lnTo>
                  <a:pt x="3526" y="902"/>
                </a:lnTo>
                <a:lnTo>
                  <a:pt x="490" y="3980"/>
                </a:lnTo>
                <a:lnTo>
                  <a:pt x="461" y="3940"/>
                </a:lnTo>
                <a:lnTo>
                  <a:pt x="433" y="3900"/>
                </a:lnTo>
                <a:lnTo>
                  <a:pt x="405" y="3860"/>
                </a:lnTo>
                <a:lnTo>
                  <a:pt x="378" y="3818"/>
                </a:lnTo>
                <a:lnTo>
                  <a:pt x="353" y="3776"/>
                </a:lnTo>
                <a:lnTo>
                  <a:pt x="328" y="3733"/>
                </a:lnTo>
                <a:lnTo>
                  <a:pt x="303" y="3690"/>
                </a:lnTo>
                <a:lnTo>
                  <a:pt x="281" y="3646"/>
                </a:lnTo>
                <a:lnTo>
                  <a:pt x="258" y="3601"/>
                </a:lnTo>
                <a:lnTo>
                  <a:pt x="237" y="3557"/>
                </a:lnTo>
                <a:lnTo>
                  <a:pt x="216" y="3512"/>
                </a:lnTo>
                <a:lnTo>
                  <a:pt x="197" y="3465"/>
                </a:lnTo>
                <a:lnTo>
                  <a:pt x="178" y="3420"/>
                </a:lnTo>
                <a:lnTo>
                  <a:pt x="159" y="3372"/>
                </a:lnTo>
                <a:lnTo>
                  <a:pt x="144" y="3326"/>
                </a:lnTo>
                <a:lnTo>
                  <a:pt x="127" y="3278"/>
                </a:lnTo>
                <a:lnTo>
                  <a:pt x="112" y="3231"/>
                </a:lnTo>
                <a:lnTo>
                  <a:pt x="97" y="3183"/>
                </a:lnTo>
                <a:lnTo>
                  <a:pt x="85" y="3135"/>
                </a:lnTo>
                <a:lnTo>
                  <a:pt x="72" y="3087"/>
                </a:lnTo>
                <a:lnTo>
                  <a:pt x="61" y="3038"/>
                </a:lnTo>
                <a:lnTo>
                  <a:pt x="51" y="2988"/>
                </a:lnTo>
                <a:lnTo>
                  <a:pt x="40" y="2940"/>
                </a:lnTo>
                <a:lnTo>
                  <a:pt x="33" y="2890"/>
                </a:lnTo>
                <a:lnTo>
                  <a:pt x="25" y="2841"/>
                </a:lnTo>
                <a:lnTo>
                  <a:pt x="18" y="2791"/>
                </a:lnTo>
                <a:lnTo>
                  <a:pt x="13" y="2741"/>
                </a:lnTo>
                <a:lnTo>
                  <a:pt x="9" y="2691"/>
                </a:lnTo>
                <a:lnTo>
                  <a:pt x="4" y="2642"/>
                </a:lnTo>
                <a:lnTo>
                  <a:pt x="2" y="2591"/>
                </a:lnTo>
                <a:lnTo>
                  <a:pt x="1" y="2541"/>
                </a:lnTo>
                <a:lnTo>
                  <a:pt x="0" y="2491"/>
                </a:lnTo>
                <a:lnTo>
                  <a:pt x="3" y="2363"/>
                </a:lnTo>
                <a:lnTo>
                  <a:pt x="13" y="2237"/>
                </a:lnTo>
                <a:lnTo>
                  <a:pt x="29" y="2112"/>
                </a:lnTo>
                <a:lnTo>
                  <a:pt x="51" y="1990"/>
                </a:lnTo>
                <a:lnTo>
                  <a:pt x="79" y="1870"/>
                </a:lnTo>
                <a:lnTo>
                  <a:pt x="112" y="1752"/>
                </a:lnTo>
                <a:lnTo>
                  <a:pt x="152" y="1637"/>
                </a:lnTo>
                <a:lnTo>
                  <a:pt x="197" y="1523"/>
                </a:lnTo>
                <a:lnTo>
                  <a:pt x="247" y="1412"/>
                </a:lnTo>
                <a:lnTo>
                  <a:pt x="301" y="1306"/>
                </a:lnTo>
                <a:lnTo>
                  <a:pt x="361" y="1201"/>
                </a:lnTo>
                <a:lnTo>
                  <a:pt x="427" y="1101"/>
                </a:lnTo>
                <a:lnTo>
                  <a:pt x="496" y="1002"/>
                </a:lnTo>
                <a:lnTo>
                  <a:pt x="570" y="908"/>
                </a:lnTo>
                <a:lnTo>
                  <a:pt x="648" y="817"/>
                </a:lnTo>
                <a:lnTo>
                  <a:pt x="731" y="731"/>
                </a:lnTo>
                <a:lnTo>
                  <a:pt x="818" y="649"/>
                </a:lnTo>
                <a:lnTo>
                  <a:pt x="908" y="570"/>
                </a:lnTo>
                <a:lnTo>
                  <a:pt x="1002" y="497"/>
                </a:lnTo>
                <a:lnTo>
                  <a:pt x="1100" y="426"/>
                </a:lnTo>
                <a:lnTo>
                  <a:pt x="1201" y="362"/>
                </a:lnTo>
                <a:lnTo>
                  <a:pt x="1305" y="302"/>
                </a:lnTo>
                <a:lnTo>
                  <a:pt x="1413" y="246"/>
                </a:lnTo>
                <a:lnTo>
                  <a:pt x="1523" y="196"/>
                </a:lnTo>
                <a:lnTo>
                  <a:pt x="1636" y="152"/>
                </a:lnTo>
                <a:lnTo>
                  <a:pt x="1751" y="113"/>
                </a:lnTo>
                <a:lnTo>
                  <a:pt x="1869" y="79"/>
                </a:lnTo>
                <a:lnTo>
                  <a:pt x="1989" y="51"/>
                </a:lnTo>
                <a:lnTo>
                  <a:pt x="2112" y="29"/>
                </a:lnTo>
                <a:lnTo>
                  <a:pt x="2236" y="13"/>
                </a:lnTo>
                <a:lnTo>
                  <a:pt x="2362" y="4"/>
                </a:lnTo>
                <a:lnTo>
                  <a:pt x="2490" y="0"/>
                </a:lnTo>
                <a:lnTo>
                  <a:pt x="2523" y="0"/>
                </a:lnTo>
                <a:lnTo>
                  <a:pt x="2559" y="0"/>
                </a:lnTo>
                <a:lnTo>
                  <a:pt x="2597" y="0"/>
                </a:lnTo>
                <a:lnTo>
                  <a:pt x="2631" y="0"/>
                </a:lnTo>
                <a:close/>
              </a:path>
            </a:pathLst>
          </a:custGeom>
          <a:noFill/>
          <a:ln w="3175">
            <a:solidFill>
              <a:srgbClr val="E26F2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liennummernplatzhalter 5">
            <a:extLst>
              <a:ext uri="{FF2B5EF4-FFF2-40B4-BE49-F238E27FC236}">
                <a16:creationId xmlns:a16="http://schemas.microsoft.com/office/drawing/2014/main" id="{296EA036-F905-480F-9659-4B7E42E40FC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F7AF28C-CECD-4A7E-A57F-F3C5061E9F90}" type="slidenum">
              <a:rPr lang="en-US" altLang="de-DE" sz="1400">
                <a:solidFill>
                  <a:srgbClr val="000000"/>
                </a:solidFill>
              </a:rPr>
              <a:pPr>
                <a:spcBef>
                  <a:spcPct val="0"/>
                </a:spcBef>
                <a:buFontTx/>
                <a:buNone/>
              </a:pPr>
              <a:t>10</a:t>
            </a:fld>
            <a:endParaRPr lang="en-US" altLang="de-DE" sz="1400">
              <a:solidFill>
                <a:srgbClr val="000000"/>
              </a:solidFill>
            </a:endParaRPr>
          </a:p>
        </p:txBody>
      </p:sp>
      <p:sp>
        <p:nvSpPr>
          <p:cNvPr id="4" name="Rechteck 3">
            <a:extLst>
              <a:ext uri="{FF2B5EF4-FFF2-40B4-BE49-F238E27FC236}">
                <a16:creationId xmlns:a16="http://schemas.microsoft.com/office/drawing/2014/main" id="{2CEEB697-9B9B-48D6-9A63-36D9D681640A}"/>
              </a:ext>
            </a:extLst>
          </p:cNvPr>
          <p:cNvSpPr/>
          <p:nvPr/>
        </p:nvSpPr>
        <p:spPr>
          <a:xfrm>
            <a:off x="323850" y="1628775"/>
            <a:ext cx="8785225" cy="3354388"/>
          </a:xfrm>
          <a:prstGeom prst="rect">
            <a:avLst/>
          </a:prstGeom>
        </p:spPr>
        <p:txBody>
          <a:bodyPr>
            <a:spAutoFit/>
          </a:bodyPr>
          <a:lstStyle/>
          <a:p>
            <a:pPr marL="285750" indent="-285750">
              <a:buFont typeface="Wingdings" panose="05000000000000000000" pitchFamily="2" charset="2"/>
              <a:buChar char="ü"/>
              <a:defRPr/>
            </a:pPr>
            <a:r>
              <a:rPr lang="en-US" dirty="0"/>
              <a:t>Type Approval Certificate (TAC) for the used load cell</a:t>
            </a:r>
            <a:br>
              <a:rPr lang="en-US" dirty="0"/>
            </a:br>
            <a:r>
              <a:rPr lang="en-US" dirty="0"/>
              <a:t>OIML R60 certified</a:t>
            </a:r>
            <a:br>
              <a:rPr lang="en-US" dirty="0"/>
            </a:br>
            <a:endParaRPr lang="en-US" dirty="0"/>
          </a:p>
          <a:p>
            <a:pPr marL="285750" indent="-285750">
              <a:buFont typeface="Wingdings" panose="05000000000000000000" pitchFamily="2" charset="2"/>
              <a:buChar char="ü"/>
              <a:defRPr/>
            </a:pPr>
            <a:r>
              <a:rPr lang="en-US" dirty="0"/>
              <a:t>Calibration Certificate for the used weights</a:t>
            </a:r>
            <a:br>
              <a:rPr lang="en-US" dirty="0"/>
            </a:br>
            <a:r>
              <a:rPr lang="en-US" dirty="0"/>
              <a:t>(</a:t>
            </a:r>
            <a:r>
              <a:rPr lang="en-US" sz="1400" dirty="0"/>
              <a:t>documenting the traceability to national standards)</a:t>
            </a:r>
            <a:br>
              <a:rPr lang="en-US" sz="1600" dirty="0"/>
            </a:br>
            <a:endParaRPr lang="en-US" sz="1400" dirty="0"/>
          </a:p>
          <a:p>
            <a:pPr marL="285750" indent="-285750">
              <a:buFont typeface="Wingdings" panose="05000000000000000000" pitchFamily="2" charset="2"/>
              <a:buChar char="ü"/>
              <a:defRPr/>
            </a:pPr>
            <a:r>
              <a:rPr lang="en-US" dirty="0"/>
              <a:t>If weights or calibration vehicle have been rented, contract on the loan must be present</a:t>
            </a:r>
            <a:br>
              <a:rPr lang="en-US" dirty="0"/>
            </a:br>
            <a:br>
              <a:rPr lang="en-US" dirty="0"/>
            </a:br>
            <a:br>
              <a:rPr lang="en-US" dirty="0"/>
            </a:br>
            <a:r>
              <a:rPr lang="en-US" b="1" dirty="0">
                <a:solidFill>
                  <a:srgbClr val="FF9900"/>
                </a:solidFill>
                <a:effectLst>
                  <a:outerShdw blurRad="38100" dist="38100" dir="2700000" algn="tl">
                    <a:srgbClr val="000000">
                      <a:alpha val="43137"/>
                    </a:srgbClr>
                  </a:outerShdw>
                </a:effectLst>
              </a:rPr>
              <a:t>All documents must be stored securely for 10 years (as data or on paper)</a:t>
            </a:r>
            <a:br>
              <a:rPr lang="en-US" b="1" dirty="0">
                <a:solidFill>
                  <a:srgbClr val="FF9900"/>
                </a:solidFill>
                <a:effectLst>
                  <a:outerShdw blurRad="38100" dist="38100" dir="2700000" algn="tl">
                    <a:srgbClr val="000000">
                      <a:alpha val="43137"/>
                    </a:srgbClr>
                  </a:outerShdw>
                </a:effectLst>
              </a:rPr>
            </a:br>
            <a:endParaRPr lang="en-US" b="1" dirty="0">
              <a:solidFill>
                <a:srgbClr val="FF9900"/>
              </a:solidFill>
              <a:effectLst>
                <a:outerShdw blurRad="38100" dist="38100" dir="2700000" algn="tl">
                  <a:srgbClr val="000000">
                    <a:alpha val="43137"/>
                  </a:srgbClr>
                </a:outerShdw>
              </a:effectLst>
            </a:endParaRPr>
          </a:p>
        </p:txBody>
      </p:sp>
      <p:sp>
        <p:nvSpPr>
          <p:cNvPr id="14340" name="Title 1">
            <a:extLst>
              <a:ext uri="{FF2B5EF4-FFF2-40B4-BE49-F238E27FC236}">
                <a16:creationId xmlns:a16="http://schemas.microsoft.com/office/drawing/2014/main" id="{F1BB0019-C69F-4214-A3DE-1B1526AE5017}"/>
              </a:ext>
            </a:extLst>
          </p:cNvPr>
          <p:cNvSpPr txBox="1">
            <a:spLocks/>
          </p:cNvSpPr>
          <p:nvPr/>
        </p:nvSpPr>
        <p:spPr bwMode="auto">
          <a:xfrm>
            <a:off x="457200" y="274638"/>
            <a:ext cx="5554663"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de-DE" sz="2400" b="1">
                <a:solidFill>
                  <a:schemeClr val="tx2"/>
                </a:solidFill>
              </a:rPr>
              <a:t>Requirements and obligations</a:t>
            </a:r>
          </a:p>
          <a:p>
            <a:pPr>
              <a:spcBef>
                <a:spcPct val="0"/>
              </a:spcBef>
              <a:buFontTx/>
              <a:buNone/>
            </a:pPr>
            <a:r>
              <a:rPr lang="en-US" altLang="de-DE" sz="2400"/>
              <a:t>1.3 Which prerequisites must be met?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liennummernplatzhalter 5">
            <a:extLst>
              <a:ext uri="{FF2B5EF4-FFF2-40B4-BE49-F238E27FC236}">
                <a16:creationId xmlns:a16="http://schemas.microsoft.com/office/drawing/2014/main" id="{3AFCF715-9CE6-41A8-878E-1DFC3663367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B97BB5BD-5EAE-48BF-BFA1-8C71B99DAF3C}" type="slidenum">
              <a:rPr lang="en-US" altLang="de-DE" sz="1400">
                <a:solidFill>
                  <a:srgbClr val="000000"/>
                </a:solidFill>
              </a:rPr>
              <a:pPr>
                <a:spcBef>
                  <a:spcPct val="0"/>
                </a:spcBef>
                <a:buFontTx/>
                <a:buNone/>
              </a:pPr>
              <a:t>11</a:t>
            </a:fld>
            <a:endParaRPr lang="en-US" altLang="de-DE" sz="1400">
              <a:solidFill>
                <a:srgbClr val="000000"/>
              </a:solidFill>
            </a:endParaRPr>
          </a:p>
        </p:txBody>
      </p:sp>
      <p:sp>
        <p:nvSpPr>
          <p:cNvPr id="15363" name="Title 1">
            <a:extLst>
              <a:ext uri="{FF2B5EF4-FFF2-40B4-BE49-F238E27FC236}">
                <a16:creationId xmlns:a16="http://schemas.microsoft.com/office/drawing/2014/main" id="{3FA863E1-E47A-4CB1-ADC1-A17E87E0E695}"/>
              </a:ext>
            </a:extLst>
          </p:cNvPr>
          <p:cNvSpPr txBox="1">
            <a:spLocks/>
          </p:cNvSpPr>
          <p:nvPr/>
        </p:nvSpPr>
        <p:spPr bwMode="auto">
          <a:xfrm>
            <a:off x="250825" y="350838"/>
            <a:ext cx="6419850"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de-DE" sz="1800" b="1">
                <a:solidFill>
                  <a:schemeClr val="tx2"/>
                </a:solidFill>
              </a:rPr>
              <a:t>Manufacturer Conformity Assessment</a:t>
            </a:r>
          </a:p>
          <a:p>
            <a:pPr>
              <a:spcBef>
                <a:spcPct val="0"/>
              </a:spcBef>
              <a:buFontTx/>
              <a:buNone/>
            </a:pPr>
            <a:r>
              <a:rPr lang="en-US" altLang="de-DE" sz="1800"/>
              <a:t>2.1 When may an verification-procedure be carried out?</a:t>
            </a:r>
            <a:r>
              <a:rPr lang="en-US" altLang="de-DE" sz="1800" b="1">
                <a:solidFill>
                  <a:schemeClr val="tx2"/>
                </a:solidFill>
              </a:rPr>
              <a:t> </a:t>
            </a:r>
            <a:endParaRPr lang="en-AU" altLang="de-DE" sz="1800" b="1">
              <a:solidFill>
                <a:schemeClr val="tx2"/>
              </a:solidFill>
            </a:endParaRPr>
          </a:p>
        </p:txBody>
      </p:sp>
      <p:sp>
        <p:nvSpPr>
          <p:cNvPr id="4" name="AutoShape 3">
            <a:extLst>
              <a:ext uri="{FF2B5EF4-FFF2-40B4-BE49-F238E27FC236}">
                <a16:creationId xmlns:a16="http://schemas.microsoft.com/office/drawing/2014/main" id="{E9F7E654-54A5-46A2-B1CA-32AD4D66F422}"/>
              </a:ext>
            </a:extLst>
          </p:cNvPr>
          <p:cNvSpPr>
            <a:spLocks noChangeArrowheads="1"/>
          </p:cNvSpPr>
          <p:nvPr/>
        </p:nvSpPr>
        <p:spPr bwMode="auto">
          <a:xfrm>
            <a:off x="755650" y="5157788"/>
            <a:ext cx="5111750" cy="792162"/>
          </a:xfrm>
          <a:prstGeom prst="roundRect">
            <a:avLst>
              <a:gd name="adj" fmla="val 9856"/>
            </a:avLst>
          </a:prstGeom>
          <a:solidFill>
            <a:srgbClr val="FFFFFF"/>
          </a:solidFill>
          <a:ln w="19080" cap="sq">
            <a:solidFill>
              <a:srgbClr val="FF9900"/>
            </a:solidFill>
            <a:miter lim="800000"/>
            <a:headEnd/>
            <a:tailEnd/>
          </a:ln>
          <a:effectLst>
            <a:outerShdw dist="71785" dir="2700000" algn="ctr" rotWithShape="0">
              <a:srgbClr val="808080">
                <a:alpha val="50026"/>
              </a:srgbClr>
            </a:outerShdw>
          </a:effectLst>
        </p:spPr>
        <p:txBody>
          <a:bodyPr wrap="none" lIns="90000" tIns="46800" rIns="90000" bIns="46800" anchor="ct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de-DE" altLang="de-DE" sz="2400">
                <a:solidFill>
                  <a:srgbClr val="000000"/>
                </a:solidFill>
                <a:latin typeface="Arial Unicode MS" panose="020B0604020202020204" pitchFamily="34" charset="-128"/>
                <a:cs typeface="Noto Sans CJK SC Regular" charset="0"/>
              </a:rPr>
              <a:t> </a:t>
            </a:r>
          </a:p>
        </p:txBody>
      </p:sp>
      <p:sp>
        <p:nvSpPr>
          <p:cNvPr id="5" name="AutoShape 4">
            <a:extLst>
              <a:ext uri="{FF2B5EF4-FFF2-40B4-BE49-F238E27FC236}">
                <a16:creationId xmlns:a16="http://schemas.microsoft.com/office/drawing/2014/main" id="{38991DC9-E897-4B4A-B533-77C112ABC176}"/>
              </a:ext>
            </a:extLst>
          </p:cNvPr>
          <p:cNvSpPr>
            <a:spLocks noChangeArrowheads="1"/>
          </p:cNvSpPr>
          <p:nvPr/>
        </p:nvSpPr>
        <p:spPr bwMode="auto">
          <a:xfrm>
            <a:off x="755650" y="4292600"/>
            <a:ext cx="5111750" cy="576263"/>
          </a:xfrm>
          <a:prstGeom prst="roundRect">
            <a:avLst>
              <a:gd name="adj" fmla="val 9856"/>
            </a:avLst>
          </a:prstGeom>
          <a:solidFill>
            <a:srgbClr val="FFFFFF"/>
          </a:solidFill>
          <a:ln w="19080" cap="sq">
            <a:solidFill>
              <a:srgbClr val="FF9900"/>
            </a:solidFill>
            <a:miter lim="800000"/>
            <a:headEnd/>
            <a:tailEnd/>
          </a:ln>
          <a:effectLst>
            <a:outerShdw dist="71785" dir="2700000" algn="ctr" rotWithShape="0">
              <a:srgbClr val="808080">
                <a:alpha val="50026"/>
              </a:srgbClr>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de-DE" altLang="de-DE" sz="1800"/>
          </a:p>
        </p:txBody>
      </p:sp>
      <p:sp>
        <p:nvSpPr>
          <p:cNvPr id="6" name="AutoShape 5">
            <a:extLst>
              <a:ext uri="{FF2B5EF4-FFF2-40B4-BE49-F238E27FC236}">
                <a16:creationId xmlns:a16="http://schemas.microsoft.com/office/drawing/2014/main" id="{640EBA61-BED9-4842-9DDF-6DA579777485}"/>
              </a:ext>
            </a:extLst>
          </p:cNvPr>
          <p:cNvSpPr>
            <a:spLocks noChangeArrowheads="1"/>
          </p:cNvSpPr>
          <p:nvPr/>
        </p:nvSpPr>
        <p:spPr bwMode="auto">
          <a:xfrm>
            <a:off x="755650" y="3357563"/>
            <a:ext cx="5111750" cy="792162"/>
          </a:xfrm>
          <a:prstGeom prst="roundRect">
            <a:avLst>
              <a:gd name="adj" fmla="val 9856"/>
            </a:avLst>
          </a:prstGeom>
          <a:solidFill>
            <a:srgbClr val="FFFFFF"/>
          </a:solidFill>
          <a:ln w="19080" cap="sq">
            <a:solidFill>
              <a:srgbClr val="FF9900"/>
            </a:solidFill>
            <a:miter lim="800000"/>
            <a:headEnd/>
            <a:tailEnd/>
          </a:ln>
          <a:effectLst>
            <a:outerShdw dist="71785" dir="2700000" algn="ctr" rotWithShape="0">
              <a:srgbClr val="808080">
                <a:alpha val="50026"/>
              </a:srgbClr>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de-DE" altLang="de-DE" sz="1800"/>
          </a:p>
        </p:txBody>
      </p:sp>
      <p:sp>
        <p:nvSpPr>
          <p:cNvPr id="7" name="AutoShape 6">
            <a:extLst>
              <a:ext uri="{FF2B5EF4-FFF2-40B4-BE49-F238E27FC236}">
                <a16:creationId xmlns:a16="http://schemas.microsoft.com/office/drawing/2014/main" id="{13425D17-CB5A-408C-81DC-127EE09B6A04}"/>
              </a:ext>
            </a:extLst>
          </p:cNvPr>
          <p:cNvSpPr>
            <a:spLocks noChangeArrowheads="1"/>
          </p:cNvSpPr>
          <p:nvPr/>
        </p:nvSpPr>
        <p:spPr bwMode="auto">
          <a:xfrm>
            <a:off x="755650" y="2636838"/>
            <a:ext cx="5111750" cy="576262"/>
          </a:xfrm>
          <a:prstGeom prst="roundRect">
            <a:avLst>
              <a:gd name="adj" fmla="val 9856"/>
            </a:avLst>
          </a:prstGeom>
          <a:solidFill>
            <a:srgbClr val="FFFFFF"/>
          </a:solidFill>
          <a:ln w="19080" cap="sq">
            <a:solidFill>
              <a:srgbClr val="FF9900"/>
            </a:solidFill>
            <a:miter lim="800000"/>
            <a:headEnd/>
            <a:tailEnd/>
          </a:ln>
          <a:effectLst>
            <a:outerShdw dist="71785" dir="2700000" algn="ctr" rotWithShape="0">
              <a:srgbClr val="808080">
                <a:alpha val="50026"/>
              </a:srgbClr>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de-DE" altLang="de-DE" sz="1800"/>
          </a:p>
        </p:txBody>
      </p:sp>
      <p:sp>
        <p:nvSpPr>
          <p:cNvPr id="8" name="Text Box 7">
            <a:extLst>
              <a:ext uri="{FF2B5EF4-FFF2-40B4-BE49-F238E27FC236}">
                <a16:creationId xmlns:a16="http://schemas.microsoft.com/office/drawing/2014/main" id="{2EA3ED43-841E-4211-A354-8023D1D4D638}"/>
              </a:ext>
            </a:extLst>
          </p:cNvPr>
          <p:cNvSpPr txBox="1">
            <a:spLocks noChangeArrowheads="1"/>
          </p:cNvSpPr>
          <p:nvPr/>
        </p:nvSpPr>
        <p:spPr bwMode="auto">
          <a:xfrm>
            <a:off x="827088" y="5124450"/>
            <a:ext cx="5113337" cy="741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de-DE" sz="1400">
                <a:solidFill>
                  <a:srgbClr val="000000"/>
                </a:solidFill>
                <a:latin typeface="Verdana" panose="020B0604030504040204" pitchFamily="34" charset="0"/>
                <a:cs typeface="Times New Roman" panose="02020603050405020304" pitchFamily="18" charset="0"/>
              </a:rPr>
              <a:t>During a repair, the indicator unit was replaced by a new one with a different type approval, e.g. R320 against C520</a:t>
            </a:r>
            <a:endParaRPr lang="de-DE" altLang="de-DE" sz="1400">
              <a:solidFill>
                <a:srgbClr val="000000"/>
              </a:solidFill>
              <a:latin typeface="Verdana" panose="020B0604030504040204" pitchFamily="34" charset="0"/>
              <a:cs typeface="Times New Roman" panose="02020603050405020304" pitchFamily="18" charset="0"/>
            </a:endParaRPr>
          </a:p>
        </p:txBody>
      </p:sp>
      <p:sp>
        <p:nvSpPr>
          <p:cNvPr id="9" name="Text Box 8">
            <a:extLst>
              <a:ext uri="{FF2B5EF4-FFF2-40B4-BE49-F238E27FC236}">
                <a16:creationId xmlns:a16="http://schemas.microsoft.com/office/drawing/2014/main" id="{9DA21742-84D0-417C-9359-A7D18CBC341A}"/>
              </a:ext>
            </a:extLst>
          </p:cNvPr>
          <p:cNvSpPr txBox="1">
            <a:spLocks noChangeArrowheads="1"/>
          </p:cNvSpPr>
          <p:nvPr/>
        </p:nvSpPr>
        <p:spPr bwMode="auto">
          <a:xfrm>
            <a:off x="827088" y="4287838"/>
            <a:ext cx="5113337" cy="525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de-DE" sz="1400">
                <a:solidFill>
                  <a:srgbClr val="000000"/>
                </a:solidFill>
                <a:latin typeface="Verdana" panose="020B0604030504040204" pitchFamily="34" charset="0"/>
                <a:cs typeface="Noto Sans CJK SC Regular" charset="0"/>
              </a:rPr>
              <a:t>During a repair, metrologically relevant components were replaced.</a:t>
            </a:r>
            <a:endParaRPr lang="de-DE" altLang="de-DE" sz="1400">
              <a:solidFill>
                <a:srgbClr val="000000"/>
              </a:solidFill>
              <a:latin typeface="Verdana" panose="020B0604030504040204" pitchFamily="34" charset="0"/>
              <a:cs typeface="Noto Sans CJK SC Regular" charset="0"/>
            </a:endParaRPr>
          </a:p>
        </p:txBody>
      </p:sp>
      <p:sp>
        <p:nvSpPr>
          <p:cNvPr id="10" name="Text Box 9">
            <a:extLst>
              <a:ext uri="{FF2B5EF4-FFF2-40B4-BE49-F238E27FC236}">
                <a16:creationId xmlns:a16="http://schemas.microsoft.com/office/drawing/2014/main" id="{5D78FE04-AD89-490C-BDFF-38984D186A13}"/>
              </a:ext>
            </a:extLst>
          </p:cNvPr>
          <p:cNvSpPr txBox="1">
            <a:spLocks noChangeArrowheads="1"/>
          </p:cNvSpPr>
          <p:nvPr/>
        </p:nvSpPr>
        <p:spPr bwMode="auto">
          <a:xfrm>
            <a:off x="827088" y="3357563"/>
            <a:ext cx="5113337" cy="741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de-DE" sz="1400">
                <a:solidFill>
                  <a:srgbClr val="000000"/>
                </a:solidFill>
                <a:latin typeface="Verdana" panose="020B0604030504040204" pitchFamily="34" charset="0"/>
                <a:cs typeface="Times New Roman" panose="02020603050405020304" pitchFamily="18" charset="0"/>
              </a:rPr>
              <a:t>The scale has already been placed on the market and has never been evaluated for conformity. All calibration requirements are met.</a:t>
            </a:r>
            <a:endParaRPr lang="de-DE" altLang="de-DE" sz="1400">
              <a:solidFill>
                <a:srgbClr val="000000"/>
              </a:solidFill>
              <a:latin typeface="Verdana" panose="020B0604030504040204" pitchFamily="34" charset="0"/>
              <a:cs typeface="Times New Roman" panose="02020603050405020304" pitchFamily="18" charset="0"/>
            </a:endParaRPr>
          </a:p>
        </p:txBody>
      </p:sp>
      <p:sp>
        <p:nvSpPr>
          <p:cNvPr id="11" name="Text Box 10">
            <a:extLst>
              <a:ext uri="{FF2B5EF4-FFF2-40B4-BE49-F238E27FC236}">
                <a16:creationId xmlns:a16="http://schemas.microsoft.com/office/drawing/2014/main" id="{C84C23A0-FF64-4609-9251-3F266B28BFCB}"/>
              </a:ext>
            </a:extLst>
          </p:cNvPr>
          <p:cNvSpPr txBox="1">
            <a:spLocks noChangeArrowheads="1"/>
          </p:cNvSpPr>
          <p:nvPr/>
        </p:nvSpPr>
        <p:spPr bwMode="auto">
          <a:xfrm>
            <a:off x="815975" y="2605088"/>
            <a:ext cx="5113338" cy="525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de-DE" sz="1400">
                <a:solidFill>
                  <a:srgbClr val="000000"/>
                </a:solidFill>
                <a:latin typeface="Verdana" panose="020B0604030504040204" pitchFamily="34" charset="0"/>
                <a:cs typeface="Times New Roman" panose="02020603050405020304" pitchFamily="18" charset="0"/>
              </a:rPr>
              <a:t>A scale was rebuilt with used components. All calibration requirements are met.</a:t>
            </a:r>
            <a:endParaRPr lang="de-DE" altLang="de-DE" sz="1400">
              <a:solidFill>
                <a:srgbClr val="000000"/>
              </a:solidFill>
              <a:latin typeface="Verdana" panose="020B0604030504040204" pitchFamily="34" charset="0"/>
              <a:cs typeface="Times New Roman" panose="02020603050405020304" pitchFamily="18" charset="0"/>
            </a:endParaRPr>
          </a:p>
        </p:txBody>
      </p:sp>
      <p:sp>
        <p:nvSpPr>
          <p:cNvPr id="12" name="Text Box 11">
            <a:extLst>
              <a:ext uri="{FF2B5EF4-FFF2-40B4-BE49-F238E27FC236}">
                <a16:creationId xmlns:a16="http://schemas.microsoft.com/office/drawing/2014/main" id="{5A340633-0F97-4077-BF58-E3A5C1B2D128}"/>
              </a:ext>
            </a:extLst>
          </p:cNvPr>
          <p:cNvSpPr txBox="1">
            <a:spLocks noChangeArrowheads="1"/>
          </p:cNvSpPr>
          <p:nvPr/>
        </p:nvSpPr>
        <p:spPr bwMode="auto">
          <a:xfrm>
            <a:off x="457200" y="1341438"/>
            <a:ext cx="6491288" cy="371475"/>
          </a:xfrm>
          <a:prstGeom prst="rect">
            <a:avLst/>
          </a:prstGeom>
          <a:noFill/>
          <a:ln>
            <a:noFill/>
          </a:ln>
          <a:effec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Unicode MS" pitchFamily="32"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Unicode MS" pitchFamily="32"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Unicode MS" pitchFamily="32"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Unicode MS" pitchFamily="32"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Unicode MS" pitchFamily="32" charset="0"/>
                <a:cs typeface="Noto Sans CJK SC Regular"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Unicode MS" pitchFamily="32" charset="0"/>
                <a:cs typeface="Noto Sans CJK SC Regular"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Unicode MS" pitchFamily="32" charset="0"/>
                <a:cs typeface="Noto Sans CJK SC Regular"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Unicode MS" pitchFamily="32" charset="0"/>
                <a:cs typeface="Noto Sans CJK SC Regular"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Arial Unicode MS" pitchFamily="32" charset="0"/>
                <a:cs typeface="Noto Sans CJK SC Regular" charset="0"/>
              </a:defRPr>
            </a:lvl9pPr>
          </a:lstStyle>
          <a:p>
            <a:pPr eaLnBrk="1" hangingPunct="1">
              <a:defRPr/>
            </a:pPr>
            <a:r>
              <a:rPr lang="de-DE" sz="1800" b="1" dirty="0" err="1">
                <a:solidFill>
                  <a:srgbClr val="FF9900"/>
                </a:solidFill>
                <a:effectLst>
                  <a:outerShdw blurRad="38100" dist="38100" dir="2700000" algn="tl">
                    <a:srgbClr val="000000">
                      <a:alpha val="43137"/>
                    </a:srgbClr>
                  </a:outerShdw>
                </a:effectLst>
              </a:rPr>
              <a:t>M</a:t>
            </a:r>
            <a:r>
              <a:rPr lang="de-DE" sz="1800" b="1" dirty="0" err="1"/>
              <a:t>anufacturer</a:t>
            </a:r>
            <a:r>
              <a:rPr lang="de-DE" sz="1800" b="1" dirty="0"/>
              <a:t> </a:t>
            </a:r>
            <a:r>
              <a:rPr lang="de-DE" sz="1800" b="1" dirty="0" err="1">
                <a:solidFill>
                  <a:srgbClr val="FF9900"/>
                </a:solidFill>
                <a:effectLst>
                  <a:outerShdw blurRad="38100" dist="38100" dir="2700000" algn="tl">
                    <a:srgbClr val="000000">
                      <a:alpha val="43137"/>
                    </a:srgbClr>
                  </a:outerShdw>
                </a:effectLst>
              </a:rPr>
              <a:t>C</a:t>
            </a:r>
            <a:r>
              <a:rPr lang="de-DE" sz="1800" b="1" dirty="0" err="1"/>
              <a:t>onformity</a:t>
            </a:r>
            <a:r>
              <a:rPr lang="de-DE" sz="1800" b="1" dirty="0"/>
              <a:t> </a:t>
            </a:r>
            <a:r>
              <a:rPr lang="de-DE" sz="1800" b="1" dirty="0">
                <a:solidFill>
                  <a:srgbClr val="FF9900"/>
                </a:solidFill>
                <a:effectLst>
                  <a:outerShdw blurRad="38100" dist="38100" dir="2700000" algn="tl">
                    <a:srgbClr val="000000">
                      <a:alpha val="43137"/>
                    </a:srgbClr>
                  </a:outerShdw>
                </a:effectLst>
              </a:rPr>
              <a:t>A</a:t>
            </a:r>
            <a:r>
              <a:rPr lang="de-DE" sz="1800" b="1" dirty="0"/>
              <a:t>ssessment </a:t>
            </a:r>
            <a:r>
              <a:rPr lang="de-DE" sz="1800" b="1" dirty="0" err="1"/>
              <a:t>or</a:t>
            </a:r>
            <a:r>
              <a:rPr lang="de-DE" sz="1800" b="1" dirty="0"/>
              <a:t> </a:t>
            </a:r>
            <a:r>
              <a:rPr lang="de-DE" sz="1800" b="1" dirty="0" err="1"/>
              <a:t>calibration</a:t>
            </a:r>
            <a:r>
              <a:rPr lang="de-DE" sz="1800" b="1" dirty="0"/>
              <a:t>?</a:t>
            </a:r>
            <a:endParaRPr lang="de-DE" altLang="de-DE" sz="1800" b="1" dirty="0">
              <a:solidFill>
                <a:srgbClr val="CCCCFF"/>
              </a:solidFill>
              <a:latin typeface="Verdana" panose="020B0604030504040204" pitchFamily="34" charset="0"/>
              <a:hlinkClick r:id="rId2"/>
            </a:endParaRPr>
          </a:p>
        </p:txBody>
      </p:sp>
      <p:sp>
        <p:nvSpPr>
          <p:cNvPr id="13" name="AutoShape 14">
            <a:extLst>
              <a:ext uri="{FF2B5EF4-FFF2-40B4-BE49-F238E27FC236}">
                <a16:creationId xmlns:a16="http://schemas.microsoft.com/office/drawing/2014/main" id="{21771372-1C84-4802-9EEC-62824B14845E}"/>
              </a:ext>
            </a:extLst>
          </p:cNvPr>
          <p:cNvSpPr>
            <a:spLocks/>
          </p:cNvSpPr>
          <p:nvPr/>
        </p:nvSpPr>
        <p:spPr bwMode="auto">
          <a:xfrm>
            <a:off x="6084888" y="2133600"/>
            <a:ext cx="287337" cy="2679700"/>
          </a:xfrm>
          <a:prstGeom prst="rightBrace">
            <a:avLst>
              <a:gd name="adj1" fmla="val 66793"/>
              <a:gd name="adj2" fmla="val 50000"/>
            </a:avLst>
          </a:pr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de-DE" altLang="de-DE" sz="1800"/>
          </a:p>
        </p:txBody>
      </p:sp>
      <p:sp>
        <p:nvSpPr>
          <p:cNvPr id="14" name="Rectangle 15">
            <a:extLst>
              <a:ext uri="{FF2B5EF4-FFF2-40B4-BE49-F238E27FC236}">
                <a16:creationId xmlns:a16="http://schemas.microsoft.com/office/drawing/2014/main" id="{99A4A510-567C-487B-AEBA-CA27B55E65C0}"/>
              </a:ext>
            </a:extLst>
          </p:cNvPr>
          <p:cNvSpPr>
            <a:spLocks noChangeArrowheads="1"/>
          </p:cNvSpPr>
          <p:nvPr/>
        </p:nvSpPr>
        <p:spPr bwMode="auto">
          <a:xfrm>
            <a:off x="6713538" y="3700463"/>
            <a:ext cx="1285875"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 typeface="Wingdings" panose="05000000000000000000" pitchFamily="2" charset="2"/>
              <a:buChar char=""/>
            </a:pPr>
            <a:r>
              <a:rPr lang="de-DE" altLang="de-DE" sz="2400" b="1">
                <a:solidFill>
                  <a:srgbClr val="FF9900"/>
                </a:solidFill>
                <a:latin typeface="Verdana" panose="020B0604030504040204" pitchFamily="34" charset="0"/>
                <a:cs typeface="Noto Sans CJK SC Regular" charset="0"/>
              </a:rPr>
              <a:t>MCA</a:t>
            </a:r>
          </a:p>
        </p:txBody>
      </p:sp>
      <p:pic>
        <p:nvPicPr>
          <p:cNvPr id="16" name="Picture 17">
            <a:extLst>
              <a:ext uri="{FF2B5EF4-FFF2-40B4-BE49-F238E27FC236}">
                <a16:creationId xmlns:a16="http://schemas.microsoft.com/office/drawing/2014/main" id="{ED0BD7DF-8A2A-42B7-8467-6B7917AD94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5194300"/>
            <a:ext cx="863600" cy="8048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 name="AutoShape 6">
            <a:extLst>
              <a:ext uri="{FF2B5EF4-FFF2-40B4-BE49-F238E27FC236}">
                <a16:creationId xmlns:a16="http://schemas.microsoft.com/office/drawing/2014/main" id="{1ED82458-19B0-4678-847D-BCFD966645D2}"/>
              </a:ext>
            </a:extLst>
          </p:cNvPr>
          <p:cNvSpPr>
            <a:spLocks noChangeArrowheads="1"/>
          </p:cNvSpPr>
          <p:nvPr/>
        </p:nvSpPr>
        <p:spPr bwMode="auto">
          <a:xfrm>
            <a:off x="755650" y="1892300"/>
            <a:ext cx="5111750" cy="576263"/>
          </a:xfrm>
          <a:prstGeom prst="roundRect">
            <a:avLst>
              <a:gd name="adj" fmla="val 9856"/>
            </a:avLst>
          </a:prstGeom>
          <a:solidFill>
            <a:srgbClr val="FFFFFF"/>
          </a:solidFill>
          <a:ln w="19080" cap="sq">
            <a:solidFill>
              <a:srgbClr val="FF9900"/>
            </a:solidFill>
            <a:miter lim="800000"/>
            <a:headEnd/>
            <a:tailEnd/>
          </a:ln>
          <a:effectLst>
            <a:outerShdw dist="71785" dir="2700000" algn="ctr" rotWithShape="0">
              <a:srgbClr val="808080">
                <a:alpha val="50026"/>
              </a:srgbClr>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de-DE" altLang="de-DE" sz="1800"/>
          </a:p>
        </p:txBody>
      </p:sp>
      <p:sp>
        <p:nvSpPr>
          <p:cNvPr id="18" name="Text Box 10">
            <a:extLst>
              <a:ext uri="{FF2B5EF4-FFF2-40B4-BE49-F238E27FC236}">
                <a16:creationId xmlns:a16="http://schemas.microsoft.com/office/drawing/2014/main" id="{19FCBC62-6642-4BCE-9ED9-ECA4EEF67FB7}"/>
              </a:ext>
            </a:extLst>
          </p:cNvPr>
          <p:cNvSpPr txBox="1">
            <a:spLocks noChangeArrowheads="1"/>
          </p:cNvSpPr>
          <p:nvPr/>
        </p:nvSpPr>
        <p:spPr bwMode="auto">
          <a:xfrm>
            <a:off x="815975" y="1860550"/>
            <a:ext cx="5113338" cy="525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de-DE" sz="1400">
                <a:solidFill>
                  <a:srgbClr val="000000"/>
                </a:solidFill>
                <a:latin typeface="Verdana" panose="020B0604030504040204" pitchFamily="34" charset="0"/>
                <a:cs typeface="Times New Roman" panose="02020603050405020304" pitchFamily="18" charset="0"/>
              </a:rPr>
              <a:t>A scale was built up with new components. All calibration requirements are met.</a:t>
            </a:r>
            <a:endParaRPr lang="de-DE" altLang="de-DE" sz="1400">
              <a:solidFill>
                <a:srgbClr val="000000"/>
              </a:solidFill>
              <a:latin typeface="Verdana" panose="020B060403050404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8"/>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fill="hold" nodeType="clickEffect">
                                  <p:stCondLst>
                                    <p:cond delay="0"/>
                                  </p:stCondLst>
                                  <p:childTnLst>
                                    <p:set>
                                      <p:cBhvr additive="repl">
                                        <p:cTn id="12" dur="1" fill="hold">
                                          <p:stCondLst>
                                            <p:cond delay="0"/>
                                          </p:stCondLst>
                                        </p:cTn>
                                        <p:tgtEl>
                                          <p:spTgt spid="11"/>
                                        </p:tgtEl>
                                        <p:attrNameLst>
                                          <p:attrName>style.visibility</p:attrName>
                                        </p:attrNameLst>
                                      </p:cBhvr>
                                      <p:to>
                                        <p:strVal val="visible"/>
                                      </p:to>
                                    </p:set>
                                  </p:childTnLst>
                                </p:cTn>
                              </p:par>
                              <p:par>
                                <p:cTn id="13" presetID="1" presetClass="entr" fill="hold" nodeType="withEffect">
                                  <p:stCondLst>
                                    <p:cond delay="0"/>
                                  </p:stCondLst>
                                  <p:childTnLst>
                                    <p:set>
                                      <p:cBhvr additive="repl">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10"/>
                                        </p:tgtEl>
                                        <p:attrNameLst>
                                          <p:attrName>style.visibility</p:attrName>
                                        </p:attrNameLst>
                                      </p:cBhvr>
                                      <p:to>
                                        <p:strVal val="visible"/>
                                      </p:to>
                                    </p:set>
                                  </p:childTnLst>
                                </p:cTn>
                              </p:par>
                              <p:par>
                                <p:cTn id="19" presetID="1" presetClass="entr" fill="hold" nodeType="withEffect">
                                  <p:stCondLst>
                                    <p:cond delay="0"/>
                                  </p:stCondLst>
                                  <p:childTnLst>
                                    <p:set>
                                      <p:cBhvr additive="repl">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fill="hold" nodeType="clickEffect">
                                  <p:stCondLst>
                                    <p:cond delay="0"/>
                                  </p:stCondLst>
                                  <p:childTnLst>
                                    <p:set>
                                      <p:cBhvr additive="repl">
                                        <p:cTn id="24" dur="1" fill="hold">
                                          <p:stCondLst>
                                            <p:cond delay="0"/>
                                          </p:stCondLst>
                                        </p:cTn>
                                        <p:tgtEl>
                                          <p:spTgt spid="9"/>
                                        </p:tgtEl>
                                        <p:attrNameLst>
                                          <p:attrName>style.visibility</p:attrName>
                                        </p:attrNameLst>
                                      </p:cBhvr>
                                      <p:to>
                                        <p:strVal val="visible"/>
                                      </p:to>
                                    </p:set>
                                  </p:childTnLst>
                                </p:cTn>
                              </p:par>
                              <p:par>
                                <p:cTn id="25" presetID="1" presetClass="entr" fill="hold" nodeType="withEffect">
                                  <p:stCondLst>
                                    <p:cond delay="0"/>
                                  </p:stCondLst>
                                  <p:childTnLst>
                                    <p:set>
                                      <p:cBhvr additive="repl">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fill="hold" nodeType="clickEffect">
                                  <p:stCondLst>
                                    <p:cond delay="0"/>
                                  </p:stCondLst>
                                  <p:childTnLst>
                                    <p:set>
                                      <p:cBhvr additive="repl">
                                        <p:cTn id="30" dur="1" fill="hold">
                                          <p:stCondLst>
                                            <p:cond delay="0"/>
                                          </p:stCondLst>
                                        </p:cTn>
                                        <p:tgtEl>
                                          <p:spTgt spid="13"/>
                                        </p:tgtEl>
                                        <p:attrNameLst>
                                          <p:attrName>style.visibility</p:attrName>
                                        </p:attrNameLst>
                                      </p:cBhvr>
                                      <p:to>
                                        <p:strVal val="visible"/>
                                      </p:to>
                                    </p:set>
                                  </p:childTnLst>
                                </p:cTn>
                              </p:par>
                              <p:par>
                                <p:cTn id="31" presetID="1" presetClass="entr" fill="hold" nodeType="withEffect">
                                  <p:stCondLst>
                                    <p:cond delay="0"/>
                                  </p:stCondLst>
                                  <p:childTnLst>
                                    <p:set>
                                      <p:cBhvr additive="repl">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fill="hold" nodeType="clickEffect">
                                  <p:stCondLst>
                                    <p:cond delay="0"/>
                                  </p:stCondLst>
                                  <p:childTnLst>
                                    <p:set>
                                      <p:cBhvr additive="repl">
                                        <p:cTn id="36" dur="1" fill="hold">
                                          <p:stCondLst>
                                            <p:cond delay="0"/>
                                          </p:stCondLst>
                                        </p:cTn>
                                        <p:tgtEl>
                                          <p:spTgt spid="8"/>
                                        </p:tgtEl>
                                        <p:attrNameLst>
                                          <p:attrName>style.visibility</p:attrName>
                                        </p:attrNameLst>
                                      </p:cBhvr>
                                      <p:to>
                                        <p:strVal val="visible"/>
                                      </p:to>
                                    </p:set>
                                  </p:childTnLst>
                                </p:cTn>
                              </p:par>
                              <p:par>
                                <p:cTn id="37" presetID="1" presetClass="entr" fill="hold" nodeType="withEffect">
                                  <p:stCondLst>
                                    <p:cond delay="0"/>
                                  </p:stCondLst>
                                  <p:childTnLst>
                                    <p:set>
                                      <p:cBhvr additive="repl">
                                        <p:cTn id="38" dur="1" fill="hold">
                                          <p:stCondLst>
                                            <p:cond delay="0"/>
                                          </p:stCondLst>
                                        </p:cTn>
                                        <p:tgtEl>
                                          <p:spTgt spid="4"/>
                                        </p:tgtEl>
                                        <p:attrNameLst>
                                          <p:attrName>style.visibility</p:attrName>
                                        </p:attrNameLst>
                                      </p:cBhvr>
                                      <p:to>
                                        <p:strVal val="visible"/>
                                      </p:to>
                                    </p:set>
                                  </p:childTnLst>
                                </p:cTn>
                              </p:par>
                            </p:childTnLst>
                          </p:cTn>
                        </p:par>
                        <p:par>
                          <p:cTn id="39" fill="hold" nodeType="afterGroup">
                            <p:stCondLst>
                              <p:cond delay="0"/>
                            </p:stCondLst>
                            <p:childTnLst>
                              <p:par>
                                <p:cTn id="40" presetID="1" presetClass="entr" fill="hold" nodeType="afterEffect">
                                  <p:stCondLst>
                                    <p:cond delay="0"/>
                                  </p:stCondLst>
                                  <p:childTnLst>
                                    <p:set>
                                      <p:cBhvr additive="repl">
                                        <p:cTn id="4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liennummernplatzhalter 5">
            <a:extLst>
              <a:ext uri="{FF2B5EF4-FFF2-40B4-BE49-F238E27FC236}">
                <a16:creationId xmlns:a16="http://schemas.microsoft.com/office/drawing/2014/main" id="{4745F665-C50E-4D94-B453-C847170559C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C3F38133-3DF4-4EF6-9919-763BA1E52FE8}" type="slidenum">
              <a:rPr lang="en-US" altLang="de-DE" sz="1400">
                <a:solidFill>
                  <a:srgbClr val="000000"/>
                </a:solidFill>
              </a:rPr>
              <a:pPr>
                <a:spcBef>
                  <a:spcPct val="0"/>
                </a:spcBef>
                <a:buFontTx/>
                <a:buNone/>
              </a:pPr>
              <a:t>12</a:t>
            </a:fld>
            <a:endParaRPr lang="en-US" altLang="de-DE" sz="1400">
              <a:solidFill>
                <a:srgbClr val="000000"/>
              </a:solidFill>
            </a:endParaRPr>
          </a:p>
        </p:txBody>
      </p:sp>
      <p:sp>
        <p:nvSpPr>
          <p:cNvPr id="16387" name="Rechteck 1">
            <a:extLst>
              <a:ext uri="{FF2B5EF4-FFF2-40B4-BE49-F238E27FC236}">
                <a16:creationId xmlns:a16="http://schemas.microsoft.com/office/drawing/2014/main" id="{E3C778E2-5695-428C-8608-432E53BEF95A}"/>
              </a:ext>
            </a:extLst>
          </p:cNvPr>
          <p:cNvSpPr>
            <a:spLocks noChangeArrowheads="1"/>
          </p:cNvSpPr>
          <p:nvPr/>
        </p:nvSpPr>
        <p:spPr bwMode="auto">
          <a:xfrm>
            <a:off x="900113" y="1916113"/>
            <a:ext cx="7488237"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de-DE" sz="1800"/>
              <a:t>in all other cases ...</a:t>
            </a:r>
          </a:p>
          <a:p>
            <a:pPr>
              <a:spcBef>
                <a:spcPct val="0"/>
              </a:spcBef>
              <a:buFontTx/>
              <a:buNone/>
            </a:pPr>
            <a:endParaRPr lang="en-US" altLang="de-DE" sz="1800"/>
          </a:p>
          <a:p>
            <a:pPr>
              <a:spcBef>
                <a:spcPct val="0"/>
              </a:spcBef>
              <a:buFontTx/>
              <a:buNone/>
            </a:pPr>
            <a:endParaRPr lang="en-US" altLang="de-DE" sz="1800"/>
          </a:p>
          <a:p>
            <a:pPr>
              <a:spcBef>
                <a:spcPct val="0"/>
              </a:spcBef>
              <a:buFontTx/>
              <a:buNone/>
            </a:pPr>
            <a:r>
              <a:rPr lang="en-US" altLang="de-DE" sz="1800"/>
              <a:t>	... after a change in values or components of relevance 	    to legality</a:t>
            </a:r>
          </a:p>
          <a:p>
            <a:pPr>
              <a:spcBef>
                <a:spcPct val="0"/>
              </a:spcBef>
              <a:buFontTx/>
              <a:buNone/>
            </a:pPr>
            <a:r>
              <a:rPr lang="en-US" altLang="de-DE" sz="1800"/>
              <a:t>	... after a repair, replacement with same components</a:t>
            </a:r>
          </a:p>
          <a:p>
            <a:pPr>
              <a:spcBef>
                <a:spcPct val="0"/>
              </a:spcBef>
              <a:buFontTx/>
              <a:buNone/>
            </a:pPr>
            <a:r>
              <a:rPr lang="en-US" altLang="de-DE" sz="1800"/>
              <a:t>	... or a remodeling with a seal injury ...</a:t>
            </a:r>
          </a:p>
          <a:p>
            <a:pPr>
              <a:spcBef>
                <a:spcPct val="0"/>
              </a:spcBef>
              <a:buFontTx/>
              <a:buNone/>
            </a:pPr>
            <a:r>
              <a:rPr lang="en-US" altLang="de-DE" sz="1800"/>
              <a:t>	…or after firmware update with changes of relevance to legality</a:t>
            </a:r>
          </a:p>
          <a:p>
            <a:pPr>
              <a:spcBef>
                <a:spcPct val="0"/>
              </a:spcBef>
              <a:buFontTx/>
              <a:buNone/>
            </a:pPr>
            <a:endParaRPr lang="en-US" altLang="de-DE" sz="1800"/>
          </a:p>
          <a:p>
            <a:pPr>
              <a:spcBef>
                <a:spcPct val="0"/>
              </a:spcBef>
              <a:buFontTx/>
              <a:buNone/>
            </a:pPr>
            <a:endParaRPr lang="en-US" altLang="de-DE" sz="1800"/>
          </a:p>
          <a:p>
            <a:pPr>
              <a:spcBef>
                <a:spcPct val="0"/>
              </a:spcBef>
              <a:buFontTx/>
              <a:buNone/>
            </a:pPr>
            <a:r>
              <a:rPr lang="en-US" altLang="de-DE" sz="1800"/>
              <a:t>... a calibration has to be carried out by the respective calibration office.</a:t>
            </a:r>
            <a:endParaRPr lang="de-DE" altLang="de-DE" sz="1800"/>
          </a:p>
        </p:txBody>
      </p:sp>
      <p:sp>
        <p:nvSpPr>
          <p:cNvPr id="16388" name="Title 1">
            <a:extLst>
              <a:ext uri="{FF2B5EF4-FFF2-40B4-BE49-F238E27FC236}">
                <a16:creationId xmlns:a16="http://schemas.microsoft.com/office/drawing/2014/main" id="{2F8E8B4A-B27D-46BE-A9BC-6975B191D00E}"/>
              </a:ext>
            </a:extLst>
          </p:cNvPr>
          <p:cNvSpPr txBox="1">
            <a:spLocks/>
          </p:cNvSpPr>
          <p:nvPr/>
        </p:nvSpPr>
        <p:spPr bwMode="auto">
          <a:xfrm>
            <a:off x="250825" y="319088"/>
            <a:ext cx="6419850"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de-DE" sz="1800" b="1">
                <a:solidFill>
                  <a:schemeClr val="tx2"/>
                </a:solidFill>
              </a:rPr>
              <a:t>Manufacturer Conformity Assessment</a:t>
            </a:r>
          </a:p>
          <a:p>
            <a:pPr>
              <a:spcBef>
                <a:spcPct val="0"/>
              </a:spcBef>
              <a:buFontTx/>
              <a:buNone/>
            </a:pPr>
            <a:r>
              <a:rPr lang="en-US" altLang="de-DE" sz="1800"/>
              <a:t>2.1 When may an verification-procedure be carried out?</a:t>
            </a:r>
            <a:r>
              <a:rPr lang="en-US" altLang="de-DE" sz="1800" b="1">
                <a:solidFill>
                  <a:schemeClr val="tx2"/>
                </a:solidFill>
              </a:rPr>
              <a:t> </a:t>
            </a:r>
            <a:endParaRPr lang="en-AU" altLang="de-DE" sz="1800" b="1">
              <a:solidFill>
                <a:schemeClr val="tx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liennummernplatzhalter 5">
            <a:extLst>
              <a:ext uri="{FF2B5EF4-FFF2-40B4-BE49-F238E27FC236}">
                <a16:creationId xmlns:a16="http://schemas.microsoft.com/office/drawing/2014/main" id="{BA4CDD0D-3D4F-4333-B721-984A030BA48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F209758-53FA-4C30-98DE-65DDBCF575AF}" type="slidenum">
              <a:rPr lang="en-US" altLang="de-DE" sz="1400">
                <a:solidFill>
                  <a:srgbClr val="000000"/>
                </a:solidFill>
              </a:rPr>
              <a:pPr>
                <a:spcBef>
                  <a:spcPct val="0"/>
                </a:spcBef>
                <a:buFontTx/>
                <a:buNone/>
              </a:pPr>
              <a:t>13</a:t>
            </a:fld>
            <a:endParaRPr lang="en-US" altLang="de-DE" sz="1400">
              <a:solidFill>
                <a:srgbClr val="000000"/>
              </a:solidFill>
            </a:endParaRPr>
          </a:p>
        </p:txBody>
      </p:sp>
      <p:pic>
        <p:nvPicPr>
          <p:cNvPr id="17411" name="Grafik 1">
            <a:extLst>
              <a:ext uri="{FF2B5EF4-FFF2-40B4-BE49-F238E27FC236}">
                <a16:creationId xmlns:a16="http://schemas.microsoft.com/office/drawing/2014/main" id="{1BB3BACC-5B66-47C3-B83E-DC7789960A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25" y="1419225"/>
            <a:ext cx="61102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hteck 2">
            <a:extLst>
              <a:ext uri="{FF2B5EF4-FFF2-40B4-BE49-F238E27FC236}">
                <a16:creationId xmlns:a16="http://schemas.microsoft.com/office/drawing/2014/main" id="{EB3A0BE0-BCDE-429A-948D-8FC177D03586}"/>
              </a:ext>
            </a:extLst>
          </p:cNvPr>
          <p:cNvSpPr>
            <a:spLocks noChangeArrowheads="1"/>
          </p:cNvSpPr>
          <p:nvPr/>
        </p:nvSpPr>
        <p:spPr bwMode="auto">
          <a:xfrm>
            <a:off x="6677025" y="1527175"/>
            <a:ext cx="18859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800"/>
              <a:t>Trade Label</a:t>
            </a:r>
          </a:p>
          <a:p>
            <a:pPr>
              <a:spcBef>
                <a:spcPct val="0"/>
              </a:spcBef>
              <a:buFontTx/>
              <a:buNone/>
            </a:pPr>
            <a:r>
              <a:rPr lang="de-DE" altLang="de-DE" sz="1800"/>
              <a:t>X00A-304 </a:t>
            </a:r>
            <a:r>
              <a:rPr lang="de-DE" altLang="de-DE" sz="1200"/>
              <a:t>(520028)</a:t>
            </a:r>
            <a:endParaRPr lang="de-DE" altLang="de-DE" sz="1400"/>
          </a:p>
        </p:txBody>
      </p:sp>
      <p:pic>
        <p:nvPicPr>
          <p:cNvPr id="17413" name="Grafik 3">
            <a:extLst>
              <a:ext uri="{FF2B5EF4-FFF2-40B4-BE49-F238E27FC236}">
                <a16:creationId xmlns:a16="http://schemas.microsoft.com/office/drawing/2014/main" id="{141AD4EB-3B69-412C-A828-004B71545E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25" y="2581275"/>
            <a:ext cx="2309813"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Rechteck 4">
            <a:extLst>
              <a:ext uri="{FF2B5EF4-FFF2-40B4-BE49-F238E27FC236}">
                <a16:creationId xmlns:a16="http://schemas.microsoft.com/office/drawing/2014/main" id="{1F6069E5-D8DB-41CC-BD84-3431FA5B4EF8}"/>
              </a:ext>
            </a:extLst>
          </p:cNvPr>
          <p:cNvSpPr>
            <a:spLocks noChangeArrowheads="1"/>
          </p:cNvSpPr>
          <p:nvPr/>
        </p:nvSpPr>
        <p:spPr bwMode="auto">
          <a:xfrm>
            <a:off x="2987675" y="2581275"/>
            <a:ext cx="203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800"/>
              <a:t>Certification Label</a:t>
            </a:r>
          </a:p>
          <a:p>
            <a:pPr>
              <a:spcBef>
                <a:spcPct val="0"/>
              </a:spcBef>
              <a:buFontTx/>
              <a:buNone/>
            </a:pPr>
            <a:r>
              <a:rPr lang="de-DE" altLang="de-DE" sz="1800"/>
              <a:t>X00A-302 </a:t>
            </a:r>
            <a:r>
              <a:rPr lang="de-DE" altLang="de-DE" sz="1200"/>
              <a:t>(520030) </a:t>
            </a:r>
            <a:endParaRPr lang="de-DE" altLang="de-DE" sz="1400"/>
          </a:p>
        </p:txBody>
      </p:sp>
      <p:pic>
        <p:nvPicPr>
          <p:cNvPr id="17415" name="Grafik 9">
            <a:extLst>
              <a:ext uri="{FF2B5EF4-FFF2-40B4-BE49-F238E27FC236}">
                <a16:creationId xmlns:a16="http://schemas.microsoft.com/office/drawing/2014/main" id="{9C2EF21E-513B-4365-AD95-B6EB1A5AC2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713" y="3503613"/>
            <a:ext cx="9271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Rechteck 12">
            <a:extLst>
              <a:ext uri="{FF2B5EF4-FFF2-40B4-BE49-F238E27FC236}">
                <a16:creationId xmlns:a16="http://schemas.microsoft.com/office/drawing/2014/main" id="{59F528C8-47D9-4EBC-8E6D-45DE126D0795}"/>
              </a:ext>
            </a:extLst>
          </p:cNvPr>
          <p:cNvSpPr>
            <a:spLocks noChangeArrowheads="1"/>
          </p:cNvSpPr>
          <p:nvPr/>
        </p:nvSpPr>
        <p:spPr bwMode="auto">
          <a:xfrm>
            <a:off x="1619250" y="3514725"/>
            <a:ext cx="18399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800"/>
              <a:t>Verification Seal</a:t>
            </a:r>
          </a:p>
          <a:p>
            <a:pPr>
              <a:spcBef>
                <a:spcPct val="0"/>
              </a:spcBef>
              <a:buFontTx/>
              <a:buNone/>
            </a:pPr>
            <a:r>
              <a:rPr lang="de-DE" altLang="de-DE" sz="1800"/>
              <a:t>large </a:t>
            </a:r>
            <a:r>
              <a:rPr lang="de-DE" altLang="de-DE" sz="1200"/>
              <a:t>(520032) </a:t>
            </a:r>
            <a:endParaRPr lang="de-DE" altLang="de-DE" sz="1400"/>
          </a:p>
        </p:txBody>
      </p:sp>
      <p:pic>
        <p:nvPicPr>
          <p:cNvPr id="17417" name="Grafik 13">
            <a:extLst>
              <a:ext uri="{FF2B5EF4-FFF2-40B4-BE49-F238E27FC236}">
                <a16:creationId xmlns:a16="http://schemas.microsoft.com/office/drawing/2014/main" id="{5A21BDC4-C1D2-4F2A-9652-43045DA39C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713" y="4365625"/>
            <a:ext cx="638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8" name="Rechteck 14">
            <a:extLst>
              <a:ext uri="{FF2B5EF4-FFF2-40B4-BE49-F238E27FC236}">
                <a16:creationId xmlns:a16="http://schemas.microsoft.com/office/drawing/2014/main" id="{F4601DF0-8E1E-459C-85F7-0CE517B3A9E9}"/>
              </a:ext>
            </a:extLst>
          </p:cNvPr>
          <p:cNvSpPr>
            <a:spLocks noChangeArrowheads="1"/>
          </p:cNvSpPr>
          <p:nvPr/>
        </p:nvSpPr>
        <p:spPr bwMode="auto">
          <a:xfrm>
            <a:off x="1547813" y="4279900"/>
            <a:ext cx="1838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800"/>
              <a:t>Verification Seal</a:t>
            </a:r>
          </a:p>
          <a:p>
            <a:pPr>
              <a:spcBef>
                <a:spcPct val="0"/>
              </a:spcBef>
              <a:buFontTx/>
              <a:buNone/>
            </a:pPr>
            <a:r>
              <a:rPr lang="de-DE" altLang="de-DE" sz="1800"/>
              <a:t>small </a:t>
            </a:r>
            <a:r>
              <a:rPr lang="de-DE" altLang="de-DE" sz="1200"/>
              <a:t>(520033) </a:t>
            </a:r>
            <a:endParaRPr lang="de-DE" altLang="de-DE" sz="1400"/>
          </a:p>
        </p:txBody>
      </p:sp>
      <p:sp>
        <p:nvSpPr>
          <p:cNvPr id="2" name="Rechteck: abgerundete Ecken 1">
            <a:extLst>
              <a:ext uri="{FF2B5EF4-FFF2-40B4-BE49-F238E27FC236}">
                <a16:creationId xmlns:a16="http://schemas.microsoft.com/office/drawing/2014/main" id="{01DE0BE2-776F-45A3-A0F6-06C95E608C3A}"/>
              </a:ext>
            </a:extLst>
          </p:cNvPr>
          <p:cNvSpPr/>
          <p:nvPr/>
        </p:nvSpPr>
        <p:spPr bwMode="auto">
          <a:xfrm>
            <a:off x="611188" y="5270500"/>
            <a:ext cx="5472112" cy="504825"/>
          </a:xfrm>
          <a:prstGeom prst="round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a:lstStyle/>
          <a:p>
            <a:pPr algn="ctr" eaLnBrk="1" hangingPunct="1">
              <a:defRPr/>
            </a:pPr>
            <a:endParaRPr lang="de-DE"/>
          </a:p>
        </p:txBody>
      </p:sp>
      <p:sp>
        <p:nvSpPr>
          <p:cNvPr id="17420" name="Rechteck 14">
            <a:extLst>
              <a:ext uri="{FF2B5EF4-FFF2-40B4-BE49-F238E27FC236}">
                <a16:creationId xmlns:a16="http://schemas.microsoft.com/office/drawing/2014/main" id="{AEFF830E-4991-47CA-937C-F65FC6BF9BCB}"/>
              </a:ext>
            </a:extLst>
          </p:cNvPr>
          <p:cNvSpPr>
            <a:spLocks noChangeArrowheads="1"/>
          </p:cNvSpPr>
          <p:nvPr/>
        </p:nvSpPr>
        <p:spPr bwMode="auto">
          <a:xfrm>
            <a:off x="6227763" y="5199063"/>
            <a:ext cx="19462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800"/>
              <a:t>Transparent Seal</a:t>
            </a:r>
          </a:p>
          <a:p>
            <a:pPr>
              <a:spcBef>
                <a:spcPct val="0"/>
              </a:spcBef>
              <a:buFontTx/>
              <a:buNone/>
            </a:pPr>
            <a:r>
              <a:rPr lang="de-DE" altLang="de-DE" sz="1200"/>
              <a:t>(5200xx) </a:t>
            </a:r>
            <a:endParaRPr lang="de-DE" altLang="de-DE" sz="1400"/>
          </a:p>
        </p:txBody>
      </p:sp>
      <p:sp>
        <p:nvSpPr>
          <p:cNvPr id="17421" name="Title 1">
            <a:extLst>
              <a:ext uri="{FF2B5EF4-FFF2-40B4-BE49-F238E27FC236}">
                <a16:creationId xmlns:a16="http://schemas.microsoft.com/office/drawing/2014/main" id="{9CE1F027-6867-4712-A76D-57BB86F5BEF0}"/>
              </a:ext>
            </a:extLst>
          </p:cNvPr>
          <p:cNvSpPr txBox="1">
            <a:spLocks/>
          </p:cNvSpPr>
          <p:nvPr/>
        </p:nvSpPr>
        <p:spPr bwMode="auto">
          <a:xfrm>
            <a:off x="250825" y="350838"/>
            <a:ext cx="6419850"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de-DE" sz="1800" b="1">
                <a:solidFill>
                  <a:schemeClr val="tx2"/>
                </a:solidFill>
              </a:rPr>
              <a:t>Manufacturer Conformity Assessment</a:t>
            </a:r>
          </a:p>
          <a:p>
            <a:pPr>
              <a:spcBef>
                <a:spcPct val="0"/>
              </a:spcBef>
              <a:buFontTx/>
              <a:buNone/>
            </a:pPr>
            <a:r>
              <a:rPr lang="en-US" altLang="de-DE" sz="1800"/>
              <a:t>2.2 Label and seal</a:t>
            </a:r>
            <a:r>
              <a:rPr lang="en-US" altLang="de-DE" sz="1800" b="1">
                <a:solidFill>
                  <a:schemeClr val="tx2"/>
                </a:solidFill>
              </a:rPr>
              <a:t> </a:t>
            </a:r>
            <a:r>
              <a:rPr lang="en-US" altLang="de-DE" sz="1800" b="1">
                <a:solidFill>
                  <a:srgbClr val="FF9900"/>
                </a:solidFill>
              </a:rPr>
              <a:t>– OLD VERSION</a:t>
            </a:r>
            <a:endParaRPr lang="en-AU" altLang="de-DE" sz="1800" b="1">
              <a:solidFill>
                <a:srgbClr val="FF9900"/>
              </a:solidFill>
            </a:endParaRPr>
          </a:p>
        </p:txBody>
      </p:sp>
      <p:sp>
        <p:nvSpPr>
          <p:cNvPr id="3" name="Textfeld 2">
            <a:extLst>
              <a:ext uri="{FF2B5EF4-FFF2-40B4-BE49-F238E27FC236}">
                <a16:creationId xmlns:a16="http://schemas.microsoft.com/office/drawing/2014/main" id="{B2A9D0D8-18F1-4287-9C24-03DE10D044DE}"/>
              </a:ext>
            </a:extLst>
          </p:cNvPr>
          <p:cNvSpPr txBox="1"/>
          <p:nvPr/>
        </p:nvSpPr>
        <p:spPr>
          <a:xfrm rot="19622664">
            <a:off x="1514475" y="3063875"/>
            <a:ext cx="6553200" cy="708025"/>
          </a:xfrm>
          <a:prstGeom prst="rect">
            <a:avLst/>
          </a:prstGeom>
          <a:noFill/>
        </p:spPr>
        <p:txBody>
          <a:bodyPr>
            <a:spAutoFit/>
          </a:bodyPr>
          <a:lstStyle/>
          <a:p>
            <a:pPr>
              <a:defRPr/>
            </a:pPr>
            <a:r>
              <a:rPr lang="de-DE" sz="4000" u="sng" dirty="0">
                <a:solidFill>
                  <a:srgbClr val="FF9900"/>
                </a:solidFill>
                <a:effectLst>
                  <a:outerShdw blurRad="38100" dist="38100" dir="2700000" algn="tl">
                    <a:srgbClr val="000000">
                      <a:alpha val="43137"/>
                    </a:srgbClr>
                  </a:outerShdw>
                </a:effectLst>
              </a:rPr>
              <a:t>Do not </a:t>
            </a:r>
            <a:r>
              <a:rPr lang="de-DE" sz="4000" u="sng" dirty="0" err="1">
                <a:solidFill>
                  <a:srgbClr val="FF9900"/>
                </a:solidFill>
                <a:effectLst>
                  <a:outerShdw blurRad="38100" dist="38100" dir="2700000" algn="tl">
                    <a:srgbClr val="000000">
                      <a:alpha val="43137"/>
                    </a:srgbClr>
                  </a:outerShdw>
                </a:effectLst>
              </a:rPr>
              <a:t>use</a:t>
            </a:r>
            <a:r>
              <a:rPr lang="de-DE" sz="4000" u="sng" dirty="0">
                <a:solidFill>
                  <a:srgbClr val="FF9900"/>
                </a:solidFill>
                <a:effectLst>
                  <a:outerShdw blurRad="38100" dist="38100" dir="2700000" algn="tl">
                    <a:srgbClr val="000000">
                      <a:alpha val="43137"/>
                    </a:srgbClr>
                  </a:outerShdw>
                </a:effectLst>
              </a:rPr>
              <a:t> </a:t>
            </a:r>
            <a:r>
              <a:rPr lang="de-DE" sz="4000" u="sng" dirty="0" err="1">
                <a:solidFill>
                  <a:srgbClr val="FF9900"/>
                </a:solidFill>
                <a:effectLst>
                  <a:outerShdw blurRad="38100" dist="38100" dir="2700000" algn="tl">
                    <a:srgbClr val="000000">
                      <a:alpha val="43137"/>
                    </a:srgbClr>
                  </a:outerShdw>
                </a:effectLst>
              </a:rPr>
              <a:t>any</a:t>
            </a:r>
            <a:r>
              <a:rPr lang="de-DE" sz="4000" u="sng" dirty="0">
                <a:solidFill>
                  <a:srgbClr val="FF9900"/>
                </a:solidFill>
                <a:effectLst>
                  <a:outerShdw blurRad="38100" dist="38100" dir="2700000" algn="tl">
                    <a:srgbClr val="000000">
                      <a:alpha val="43137"/>
                    </a:srgbClr>
                  </a:outerShdw>
                </a:effectLst>
              </a:rPr>
              <a:t> </a:t>
            </a:r>
            <a:r>
              <a:rPr lang="de-DE" sz="4000" u="sng" dirty="0" err="1">
                <a:solidFill>
                  <a:srgbClr val="FF9900"/>
                </a:solidFill>
                <a:effectLst>
                  <a:outerShdw blurRad="38100" dist="38100" dir="2700000" algn="tl">
                    <a:srgbClr val="000000">
                      <a:alpha val="43137"/>
                    </a:srgbClr>
                  </a:outerShdw>
                </a:effectLst>
              </a:rPr>
              <a:t>more</a:t>
            </a:r>
            <a:r>
              <a:rPr lang="de-DE" sz="4000" u="sng" dirty="0">
                <a:solidFill>
                  <a:srgbClr val="FF9900"/>
                </a:solidFill>
                <a:effectLst>
                  <a:outerShdw blurRad="38100" dist="38100" dir="2700000" algn="tl">
                    <a:srgbClr val="000000">
                      <a:alpha val="43137"/>
                    </a:srgbClr>
                  </a:outerShdw>
                </a:effectLst>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nummernplatzhalter 5">
            <a:extLst>
              <a:ext uri="{FF2B5EF4-FFF2-40B4-BE49-F238E27FC236}">
                <a16:creationId xmlns:a16="http://schemas.microsoft.com/office/drawing/2014/main" id="{12BF37A5-AA8A-431A-A30F-093E3EDFA8F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4E7E637B-CF13-440B-90E1-1B8FF3446E59}" type="slidenum">
              <a:rPr lang="en-US" altLang="de-DE" sz="1400">
                <a:solidFill>
                  <a:srgbClr val="000000"/>
                </a:solidFill>
              </a:rPr>
              <a:pPr>
                <a:spcBef>
                  <a:spcPct val="0"/>
                </a:spcBef>
                <a:buFontTx/>
                <a:buNone/>
              </a:pPr>
              <a:t>14</a:t>
            </a:fld>
            <a:endParaRPr lang="en-US" altLang="de-DE" sz="1400">
              <a:solidFill>
                <a:srgbClr val="000000"/>
              </a:solidFill>
            </a:endParaRPr>
          </a:p>
        </p:txBody>
      </p:sp>
      <p:sp>
        <p:nvSpPr>
          <p:cNvPr id="18435" name="Rechteck 2">
            <a:extLst>
              <a:ext uri="{FF2B5EF4-FFF2-40B4-BE49-F238E27FC236}">
                <a16:creationId xmlns:a16="http://schemas.microsoft.com/office/drawing/2014/main" id="{775AFA49-880A-481E-8F49-77DBCF0385F9}"/>
              </a:ext>
            </a:extLst>
          </p:cNvPr>
          <p:cNvSpPr>
            <a:spLocks noChangeArrowheads="1"/>
          </p:cNvSpPr>
          <p:nvPr/>
        </p:nvSpPr>
        <p:spPr bwMode="auto">
          <a:xfrm>
            <a:off x="6300788" y="1467635"/>
            <a:ext cx="25557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800" dirty="0"/>
              <a:t>Trade Label RVO 2020 </a:t>
            </a:r>
          </a:p>
          <a:p>
            <a:pPr>
              <a:spcBef>
                <a:spcPct val="0"/>
              </a:spcBef>
              <a:buFontTx/>
              <a:buNone/>
            </a:pPr>
            <a:r>
              <a:rPr lang="de-DE" altLang="de-DE" sz="1800" dirty="0"/>
              <a:t>X00A-304-201 </a:t>
            </a:r>
            <a:r>
              <a:rPr lang="de-DE" altLang="de-DE" sz="1200" dirty="0"/>
              <a:t>(A11030-20)</a:t>
            </a:r>
            <a:endParaRPr lang="de-DE" altLang="de-DE" sz="1400" dirty="0"/>
          </a:p>
        </p:txBody>
      </p:sp>
      <p:sp>
        <p:nvSpPr>
          <p:cNvPr id="18436" name="Rechteck 4">
            <a:extLst>
              <a:ext uri="{FF2B5EF4-FFF2-40B4-BE49-F238E27FC236}">
                <a16:creationId xmlns:a16="http://schemas.microsoft.com/office/drawing/2014/main" id="{580CBB48-86D0-41CF-8CD9-1007516C78D7}"/>
              </a:ext>
            </a:extLst>
          </p:cNvPr>
          <p:cNvSpPr>
            <a:spLocks noChangeArrowheads="1"/>
          </p:cNvSpPr>
          <p:nvPr/>
        </p:nvSpPr>
        <p:spPr bwMode="auto">
          <a:xfrm>
            <a:off x="3141663" y="2563813"/>
            <a:ext cx="23920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800" dirty="0" err="1"/>
              <a:t>Certification</a:t>
            </a:r>
            <a:r>
              <a:rPr lang="de-DE" altLang="de-DE" sz="1800" dirty="0"/>
              <a:t> Label</a:t>
            </a:r>
          </a:p>
          <a:p>
            <a:pPr>
              <a:spcBef>
                <a:spcPct val="0"/>
              </a:spcBef>
              <a:buFontTx/>
              <a:buNone/>
            </a:pPr>
            <a:r>
              <a:rPr lang="de-DE" altLang="de-DE" sz="1800" dirty="0"/>
              <a:t>X00A-302-201 </a:t>
            </a:r>
            <a:r>
              <a:rPr lang="de-DE" altLang="de-DE" sz="1200" dirty="0"/>
              <a:t>(A11047) </a:t>
            </a:r>
            <a:endParaRPr lang="de-DE" altLang="de-DE" sz="1400" dirty="0"/>
          </a:p>
        </p:txBody>
      </p:sp>
      <p:sp>
        <p:nvSpPr>
          <p:cNvPr id="18437" name="Rechteck 12">
            <a:extLst>
              <a:ext uri="{FF2B5EF4-FFF2-40B4-BE49-F238E27FC236}">
                <a16:creationId xmlns:a16="http://schemas.microsoft.com/office/drawing/2014/main" id="{D5C87B5C-B605-4696-9A7C-D78A35A2DD16}"/>
              </a:ext>
            </a:extLst>
          </p:cNvPr>
          <p:cNvSpPr>
            <a:spLocks noChangeArrowheads="1"/>
          </p:cNvSpPr>
          <p:nvPr/>
        </p:nvSpPr>
        <p:spPr bwMode="auto">
          <a:xfrm>
            <a:off x="1907704" y="3559394"/>
            <a:ext cx="2398221"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800" dirty="0" err="1"/>
              <a:t>Certification</a:t>
            </a:r>
            <a:r>
              <a:rPr lang="de-DE" altLang="de-DE" sz="1800" dirty="0"/>
              <a:t> Seal</a:t>
            </a:r>
          </a:p>
          <a:p>
            <a:pPr>
              <a:spcBef>
                <a:spcPct val="0"/>
              </a:spcBef>
              <a:buNone/>
            </a:pPr>
            <a:r>
              <a:rPr lang="de-DE" altLang="de-DE" sz="1800" dirty="0"/>
              <a:t>X00A-305-101 </a:t>
            </a:r>
            <a:r>
              <a:rPr lang="de-DE" altLang="de-DE" sz="1200" dirty="0"/>
              <a:t>(A11029) </a:t>
            </a:r>
          </a:p>
          <a:p>
            <a:pPr>
              <a:spcBef>
                <a:spcPct val="0"/>
              </a:spcBef>
              <a:buFontTx/>
              <a:buNone/>
            </a:pPr>
            <a:endParaRPr lang="de-DE" altLang="de-DE" sz="1400" dirty="0"/>
          </a:p>
        </p:txBody>
      </p:sp>
      <p:sp>
        <p:nvSpPr>
          <p:cNvPr id="2" name="Rechteck: abgerundete Ecken 1">
            <a:extLst>
              <a:ext uri="{FF2B5EF4-FFF2-40B4-BE49-F238E27FC236}">
                <a16:creationId xmlns:a16="http://schemas.microsoft.com/office/drawing/2014/main" id="{A9EB2B43-59A2-42CE-AE98-770F72A95FB3}"/>
              </a:ext>
            </a:extLst>
          </p:cNvPr>
          <p:cNvSpPr/>
          <p:nvPr/>
        </p:nvSpPr>
        <p:spPr bwMode="auto">
          <a:xfrm>
            <a:off x="427602" y="4453020"/>
            <a:ext cx="5470525" cy="504825"/>
          </a:xfrm>
          <a:prstGeom prst="round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a:lstStyle/>
          <a:p>
            <a:pPr algn="ctr" eaLnBrk="1" hangingPunct="1">
              <a:defRPr/>
            </a:pPr>
            <a:endParaRPr lang="de-DE"/>
          </a:p>
        </p:txBody>
      </p:sp>
      <p:sp>
        <p:nvSpPr>
          <p:cNvPr id="18439" name="Rechteck 14">
            <a:extLst>
              <a:ext uri="{FF2B5EF4-FFF2-40B4-BE49-F238E27FC236}">
                <a16:creationId xmlns:a16="http://schemas.microsoft.com/office/drawing/2014/main" id="{20F75418-BB0D-47C0-86BB-AC7389BA71BD}"/>
              </a:ext>
            </a:extLst>
          </p:cNvPr>
          <p:cNvSpPr>
            <a:spLocks noChangeArrowheads="1"/>
          </p:cNvSpPr>
          <p:nvPr/>
        </p:nvSpPr>
        <p:spPr bwMode="auto">
          <a:xfrm>
            <a:off x="6300788" y="4375760"/>
            <a:ext cx="235494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800" dirty="0"/>
              <a:t>Transparent </a:t>
            </a:r>
            <a:r>
              <a:rPr lang="de-DE" altLang="de-DE" sz="1800" dirty="0" err="1"/>
              <a:t>Foil</a:t>
            </a:r>
            <a:r>
              <a:rPr lang="de-DE" altLang="de-DE" sz="1800" dirty="0"/>
              <a:t> </a:t>
            </a:r>
          </a:p>
          <a:p>
            <a:pPr>
              <a:spcBef>
                <a:spcPct val="0"/>
              </a:spcBef>
              <a:buFontTx/>
              <a:buNone/>
            </a:pPr>
            <a:r>
              <a:rPr lang="de-DE" altLang="de-DE" sz="1800" dirty="0"/>
              <a:t>X00A-306-100 </a:t>
            </a:r>
            <a:r>
              <a:rPr lang="de-DE" altLang="de-DE" sz="1200" dirty="0"/>
              <a:t>(A11037)</a:t>
            </a:r>
          </a:p>
          <a:p>
            <a:pPr>
              <a:spcBef>
                <a:spcPct val="0"/>
              </a:spcBef>
              <a:buFontTx/>
              <a:buNone/>
            </a:pPr>
            <a:endParaRPr lang="de-DE" altLang="de-DE" sz="1400" dirty="0"/>
          </a:p>
        </p:txBody>
      </p:sp>
      <p:sp>
        <p:nvSpPr>
          <p:cNvPr id="18440" name="Title 1">
            <a:extLst>
              <a:ext uri="{FF2B5EF4-FFF2-40B4-BE49-F238E27FC236}">
                <a16:creationId xmlns:a16="http://schemas.microsoft.com/office/drawing/2014/main" id="{5E3FC637-3B98-4229-AF6F-3E0707173026}"/>
              </a:ext>
            </a:extLst>
          </p:cNvPr>
          <p:cNvSpPr txBox="1">
            <a:spLocks/>
          </p:cNvSpPr>
          <p:nvPr/>
        </p:nvSpPr>
        <p:spPr bwMode="auto">
          <a:xfrm>
            <a:off x="250825" y="350838"/>
            <a:ext cx="6419850"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de-DE" sz="1800" b="1">
                <a:solidFill>
                  <a:schemeClr val="tx2"/>
                </a:solidFill>
              </a:rPr>
              <a:t>Manufacturer Conformity Assessment</a:t>
            </a:r>
          </a:p>
          <a:p>
            <a:pPr>
              <a:spcBef>
                <a:spcPct val="0"/>
              </a:spcBef>
              <a:buFontTx/>
              <a:buNone/>
            </a:pPr>
            <a:r>
              <a:rPr lang="en-US" altLang="de-DE" sz="1800"/>
              <a:t>2.2 Label and seal</a:t>
            </a:r>
            <a:r>
              <a:rPr lang="en-US" altLang="de-DE" sz="1800" b="1">
                <a:solidFill>
                  <a:schemeClr val="tx2"/>
                </a:solidFill>
              </a:rPr>
              <a:t> </a:t>
            </a:r>
            <a:endParaRPr lang="en-AU" altLang="de-DE" sz="1800" b="1">
              <a:solidFill>
                <a:schemeClr val="tx2"/>
              </a:solidFill>
            </a:endParaRPr>
          </a:p>
        </p:txBody>
      </p:sp>
      <p:sp>
        <p:nvSpPr>
          <p:cNvPr id="5" name="Textfeld 4">
            <a:extLst>
              <a:ext uri="{FF2B5EF4-FFF2-40B4-BE49-F238E27FC236}">
                <a16:creationId xmlns:a16="http://schemas.microsoft.com/office/drawing/2014/main" id="{808A24BA-3C1F-402A-BD5C-9142E2DF21CF}"/>
              </a:ext>
            </a:extLst>
          </p:cNvPr>
          <p:cNvSpPr txBox="1"/>
          <p:nvPr/>
        </p:nvSpPr>
        <p:spPr>
          <a:xfrm>
            <a:off x="425399" y="5100287"/>
            <a:ext cx="6438877" cy="1754326"/>
          </a:xfrm>
          <a:prstGeom prst="rect">
            <a:avLst/>
          </a:prstGeom>
          <a:noFill/>
        </p:spPr>
        <p:txBody>
          <a:bodyPr wrap="square">
            <a:spAutoFit/>
          </a:bodyPr>
          <a:lstStyle/>
          <a:p>
            <a:pPr>
              <a:defRPr/>
            </a:pPr>
            <a:r>
              <a:rPr lang="de-DE" dirty="0"/>
              <a:t>New Stockcode </a:t>
            </a:r>
            <a:r>
              <a:rPr lang="de-DE" b="1" dirty="0"/>
              <a:t>LABEL-KIT</a:t>
            </a:r>
            <a:r>
              <a:rPr lang="de-DE" dirty="0"/>
              <a:t> </a:t>
            </a:r>
            <a:r>
              <a:rPr lang="en-GB" dirty="0"/>
              <a:t>for set of labels for 1 Scale</a:t>
            </a:r>
            <a:r>
              <a:rPr lang="de-DE" dirty="0"/>
              <a:t>.</a:t>
            </a:r>
          </a:p>
          <a:p>
            <a:pPr marL="742950" lvl="1" indent="-285750">
              <a:buFont typeface="Arial" panose="020B0604020202020204" pitchFamily="34" charset="0"/>
              <a:buChar char="•"/>
            </a:pPr>
            <a:r>
              <a:rPr lang="de-DE" altLang="de-DE" dirty="0"/>
              <a:t>5 x </a:t>
            </a:r>
            <a:r>
              <a:rPr lang="de-DE" altLang="de-DE" dirty="0" err="1"/>
              <a:t>Certification</a:t>
            </a:r>
            <a:r>
              <a:rPr lang="de-DE" altLang="de-DE" dirty="0"/>
              <a:t> Seal</a:t>
            </a:r>
          </a:p>
          <a:p>
            <a:pPr marL="742950" lvl="1" indent="-285750">
              <a:buFont typeface="Arial" panose="020B0604020202020204" pitchFamily="34" charset="0"/>
              <a:buChar char="•"/>
            </a:pPr>
            <a:r>
              <a:rPr lang="de-DE" dirty="0"/>
              <a:t>1 x </a:t>
            </a:r>
            <a:r>
              <a:rPr lang="de-DE" altLang="de-DE" dirty="0"/>
              <a:t>Trade Label RVO 2020 </a:t>
            </a:r>
          </a:p>
          <a:p>
            <a:pPr marL="742950" lvl="1" indent="-285750">
              <a:buFont typeface="Arial" panose="020B0604020202020204" pitchFamily="34" charset="0"/>
              <a:buChar char="•"/>
            </a:pPr>
            <a:r>
              <a:rPr lang="de-DE" altLang="de-DE" dirty="0"/>
              <a:t>1 x </a:t>
            </a:r>
            <a:r>
              <a:rPr lang="de-DE" altLang="de-DE" dirty="0" err="1"/>
              <a:t>Certification</a:t>
            </a:r>
            <a:r>
              <a:rPr lang="de-DE" altLang="de-DE" dirty="0"/>
              <a:t> Label</a:t>
            </a:r>
          </a:p>
          <a:p>
            <a:pPr marL="742950" lvl="1" indent="-285750">
              <a:buFont typeface="Arial" panose="020B0604020202020204" pitchFamily="34" charset="0"/>
              <a:buChar char="•"/>
            </a:pPr>
            <a:r>
              <a:rPr lang="de-DE" altLang="de-DE" dirty="0"/>
              <a:t>2 x Transparent </a:t>
            </a:r>
            <a:r>
              <a:rPr lang="de-DE" altLang="de-DE" dirty="0" err="1"/>
              <a:t>Foil</a:t>
            </a:r>
            <a:r>
              <a:rPr lang="de-DE" altLang="de-DE" dirty="0"/>
              <a:t> </a:t>
            </a:r>
          </a:p>
          <a:p>
            <a:pPr>
              <a:defRPr/>
            </a:pPr>
            <a:endParaRPr lang="de-DE" dirty="0"/>
          </a:p>
        </p:txBody>
      </p:sp>
      <p:pic>
        <p:nvPicPr>
          <p:cNvPr id="3" name="Picture 2">
            <a:extLst>
              <a:ext uri="{FF2B5EF4-FFF2-40B4-BE49-F238E27FC236}">
                <a16:creationId xmlns:a16="http://schemas.microsoft.com/office/drawing/2014/main" id="{E7195CA5-B22F-453B-AC38-FDE77C2B7D94}"/>
              </a:ext>
            </a:extLst>
          </p:cNvPr>
          <p:cNvPicPr>
            <a:picLocks noChangeAspect="1"/>
          </p:cNvPicPr>
          <p:nvPr/>
        </p:nvPicPr>
        <p:blipFill>
          <a:blip r:embed="rId2"/>
          <a:stretch>
            <a:fillRect/>
          </a:stretch>
        </p:blipFill>
        <p:spPr>
          <a:xfrm>
            <a:off x="425399" y="1249800"/>
            <a:ext cx="5875390" cy="1060649"/>
          </a:xfrm>
          <a:prstGeom prst="rect">
            <a:avLst/>
          </a:prstGeom>
        </p:spPr>
      </p:pic>
      <p:pic>
        <p:nvPicPr>
          <p:cNvPr id="4" name="Picture 3">
            <a:extLst>
              <a:ext uri="{FF2B5EF4-FFF2-40B4-BE49-F238E27FC236}">
                <a16:creationId xmlns:a16="http://schemas.microsoft.com/office/drawing/2014/main" id="{E99CF715-94DC-4AD8-AC41-F09F3B92D08A}"/>
              </a:ext>
            </a:extLst>
          </p:cNvPr>
          <p:cNvPicPr>
            <a:picLocks noChangeAspect="1"/>
          </p:cNvPicPr>
          <p:nvPr/>
        </p:nvPicPr>
        <p:blipFill>
          <a:blip r:embed="rId3"/>
          <a:stretch>
            <a:fillRect/>
          </a:stretch>
        </p:blipFill>
        <p:spPr>
          <a:xfrm>
            <a:off x="431192" y="2400535"/>
            <a:ext cx="2520975" cy="918422"/>
          </a:xfrm>
          <a:prstGeom prst="rect">
            <a:avLst/>
          </a:prstGeom>
        </p:spPr>
      </p:pic>
      <p:pic>
        <p:nvPicPr>
          <p:cNvPr id="6" name="Picture 5">
            <a:extLst>
              <a:ext uri="{FF2B5EF4-FFF2-40B4-BE49-F238E27FC236}">
                <a16:creationId xmlns:a16="http://schemas.microsoft.com/office/drawing/2014/main" id="{F6BBEDFD-937A-4539-92A9-6CA207A202F1}"/>
              </a:ext>
            </a:extLst>
          </p:cNvPr>
          <p:cNvPicPr>
            <a:picLocks noChangeAspect="1"/>
          </p:cNvPicPr>
          <p:nvPr/>
        </p:nvPicPr>
        <p:blipFill>
          <a:blip r:embed="rId4"/>
          <a:stretch>
            <a:fillRect/>
          </a:stretch>
        </p:blipFill>
        <p:spPr>
          <a:xfrm>
            <a:off x="425399" y="3412137"/>
            <a:ext cx="1266281" cy="94770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liennummernplatzhalter 5">
            <a:extLst>
              <a:ext uri="{FF2B5EF4-FFF2-40B4-BE49-F238E27FC236}">
                <a16:creationId xmlns:a16="http://schemas.microsoft.com/office/drawing/2014/main" id="{2A53520A-5CF8-40D8-9916-A648D89A820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61DC5561-6E50-4CCB-A07F-1CD80518021C}" type="slidenum">
              <a:rPr lang="en-US" altLang="de-DE" sz="1400">
                <a:solidFill>
                  <a:srgbClr val="000000"/>
                </a:solidFill>
              </a:rPr>
              <a:pPr>
                <a:spcBef>
                  <a:spcPct val="0"/>
                </a:spcBef>
                <a:buFontTx/>
                <a:buNone/>
              </a:pPr>
              <a:t>15</a:t>
            </a:fld>
            <a:endParaRPr lang="en-US" altLang="de-DE" sz="1400">
              <a:solidFill>
                <a:srgbClr val="000000"/>
              </a:solidFill>
            </a:endParaRPr>
          </a:p>
        </p:txBody>
      </p:sp>
      <p:sp>
        <p:nvSpPr>
          <p:cNvPr id="2" name="Rechteck: abgerundete Ecken 1">
            <a:extLst>
              <a:ext uri="{FF2B5EF4-FFF2-40B4-BE49-F238E27FC236}">
                <a16:creationId xmlns:a16="http://schemas.microsoft.com/office/drawing/2014/main" id="{51B2A555-80AB-4EDF-90EB-4D8EFA47AE8E}"/>
              </a:ext>
            </a:extLst>
          </p:cNvPr>
          <p:cNvSpPr/>
          <p:nvPr/>
        </p:nvSpPr>
        <p:spPr bwMode="auto">
          <a:xfrm>
            <a:off x="1425575" y="3363913"/>
            <a:ext cx="5472113" cy="504825"/>
          </a:xfrm>
          <a:prstGeom prst="round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a:lstStyle/>
          <a:p>
            <a:pPr algn="ctr" eaLnBrk="1" hangingPunct="1">
              <a:defRPr/>
            </a:pPr>
            <a:endParaRPr lang="de-DE"/>
          </a:p>
        </p:txBody>
      </p:sp>
      <p:sp>
        <p:nvSpPr>
          <p:cNvPr id="3" name="Rechteck: abgerundete Ecken 2">
            <a:extLst>
              <a:ext uri="{FF2B5EF4-FFF2-40B4-BE49-F238E27FC236}">
                <a16:creationId xmlns:a16="http://schemas.microsoft.com/office/drawing/2014/main" id="{8511D2FF-618C-410D-BC97-7370203FB783}"/>
              </a:ext>
            </a:extLst>
          </p:cNvPr>
          <p:cNvSpPr/>
          <p:nvPr/>
        </p:nvSpPr>
        <p:spPr bwMode="auto">
          <a:xfrm>
            <a:off x="633413" y="4437063"/>
            <a:ext cx="7056437" cy="58737"/>
          </a:xfrm>
          <a:prstGeom prst="round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a:lstStyle/>
          <a:p>
            <a:pPr algn="ctr" eaLnBrk="1" hangingPunct="1">
              <a:defRPr/>
            </a:pPr>
            <a:endParaRPr lang="de-DE"/>
          </a:p>
        </p:txBody>
      </p:sp>
      <p:sp>
        <p:nvSpPr>
          <p:cNvPr id="19461" name="Rechteck: abgerundete Ecken 3">
            <a:extLst>
              <a:ext uri="{FF2B5EF4-FFF2-40B4-BE49-F238E27FC236}">
                <a16:creationId xmlns:a16="http://schemas.microsoft.com/office/drawing/2014/main" id="{2144AF1F-0BB1-48AB-BC10-60EFA283BCA0}"/>
              </a:ext>
            </a:extLst>
          </p:cNvPr>
          <p:cNvSpPr>
            <a:spLocks noChangeArrowheads="1"/>
          </p:cNvSpPr>
          <p:nvPr/>
        </p:nvSpPr>
        <p:spPr bwMode="auto">
          <a:xfrm>
            <a:off x="7235825" y="4238625"/>
            <a:ext cx="1233488" cy="73025"/>
          </a:xfrm>
          <a:prstGeom prst="roundRect">
            <a:avLst>
              <a:gd name="adj" fmla="val 16667"/>
            </a:avLst>
          </a:prstGeom>
          <a:solidFill>
            <a:srgbClr val="FF9900"/>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de-DE" altLang="de-DE" sz="1800"/>
          </a:p>
        </p:txBody>
      </p:sp>
      <p:sp>
        <p:nvSpPr>
          <p:cNvPr id="16" name="Rechteck: abgerundete Ecken 15">
            <a:extLst>
              <a:ext uri="{FF2B5EF4-FFF2-40B4-BE49-F238E27FC236}">
                <a16:creationId xmlns:a16="http://schemas.microsoft.com/office/drawing/2014/main" id="{B3582647-3B4C-4C6F-B36A-EB9148F30CB4}"/>
              </a:ext>
            </a:extLst>
          </p:cNvPr>
          <p:cNvSpPr/>
          <p:nvPr/>
        </p:nvSpPr>
        <p:spPr bwMode="auto">
          <a:xfrm>
            <a:off x="633413" y="4592638"/>
            <a:ext cx="5018087" cy="46037"/>
          </a:xfrm>
          <a:prstGeom prst="round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a:lstStyle/>
          <a:p>
            <a:pPr algn="ctr" eaLnBrk="1" hangingPunct="1">
              <a:defRPr/>
            </a:pPr>
            <a:endParaRPr lang="de-DE"/>
          </a:p>
        </p:txBody>
      </p:sp>
      <p:sp>
        <p:nvSpPr>
          <p:cNvPr id="17" name="Rechteck: abgerundete Ecken 16">
            <a:extLst>
              <a:ext uri="{FF2B5EF4-FFF2-40B4-BE49-F238E27FC236}">
                <a16:creationId xmlns:a16="http://schemas.microsoft.com/office/drawing/2014/main" id="{15E43380-0107-42BA-B747-8ADF9D623B1E}"/>
              </a:ext>
            </a:extLst>
          </p:cNvPr>
          <p:cNvSpPr/>
          <p:nvPr/>
        </p:nvSpPr>
        <p:spPr bwMode="auto">
          <a:xfrm>
            <a:off x="5795963" y="4598988"/>
            <a:ext cx="1893887" cy="58737"/>
          </a:xfrm>
          <a:prstGeom prst="round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a:lstStyle/>
          <a:p>
            <a:pPr algn="ctr" eaLnBrk="1" hangingPunct="1">
              <a:defRPr/>
            </a:pPr>
            <a:endParaRPr lang="de-DE"/>
          </a:p>
        </p:txBody>
      </p:sp>
      <p:sp>
        <p:nvSpPr>
          <p:cNvPr id="19464" name="Rechteck: abgerundete Ecken 17">
            <a:extLst>
              <a:ext uri="{FF2B5EF4-FFF2-40B4-BE49-F238E27FC236}">
                <a16:creationId xmlns:a16="http://schemas.microsoft.com/office/drawing/2014/main" id="{8FF9667C-F358-4E7B-A4AD-8AA463B15109}"/>
              </a:ext>
            </a:extLst>
          </p:cNvPr>
          <p:cNvSpPr>
            <a:spLocks noChangeArrowheads="1"/>
          </p:cNvSpPr>
          <p:nvPr/>
        </p:nvSpPr>
        <p:spPr bwMode="auto">
          <a:xfrm>
            <a:off x="58738" y="4262438"/>
            <a:ext cx="1233487" cy="71437"/>
          </a:xfrm>
          <a:prstGeom prst="roundRect">
            <a:avLst>
              <a:gd name="adj" fmla="val 16667"/>
            </a:avLst>
          </a:prstGeom>
          <a:solidFill>
            <a:srgbClr val="FF9900"/>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de-DE" altLang="de-DE" sz="1800"/>
          </a:p>
        </p:txBody>
      </p:sp>
      <p:cxnSp>
        <p:nvCxnSpPr>
          <p:cNvPr id="19465" name="Gerade Verbindung mit Pfeil 5">
            <a:extLst>
              <a:ext uri="{FF2B5EF4-FFF2-40B4-BE49-F238E27FC236}">
                <a16:creationId xmlns:a16="http://schemas.microsoft.com/office/drawing/2014/main" id="{C7EA2D51-F737-4F4C-9DC9-9027D66F07CA}"/>
              </a:ext>
            </a:extLst>
          </p:cNvPr>
          <p:cNvCxnSpPr>
            <a:cxnSpLocks noChangeShapeType="1"/>
            <a:endCxn id="19464" idx="0"/>
          </p:cNvCxnSpPr>
          <p:nvPr/>
        </p:nvCxnSpPr>
        <p:spPr bwMode="auto">
          <a:xfrm>
            <a:off x="674688" y="3625850"/>
            <a:ext cx="0" cy="636588"/>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66" name="Gerade Verbindung mit Pfeil 8">
            <a:extLst>
              <a:ext uri="{FF2B5EF4-FFF2-40B4-BE49-F238E27FC236}">
                <a16:creationId xmlns:a16="http://schemas.microsoft.com/office/drawing/2014/main" id="{0708E691-74E7-465A-9C63-176294F8203D}"/>
              </a:ext>
            </a:extLst>
          </p:cNvPr>
          <p:cNvCxnSpPr>
            <a:cxnSpLocks noChangeShapeType="1"/>
            <a:endCxn id="19461" idx="0"/>
          </p:cNvCxnSpPr>
          <p:nvPr/>
        </p:nvCxnSpPr>
        <p:spPr bwMode="auto">
          <a:xfrm>
            <a:off x="7851775" y="3630613"/>
            <a:ext cx="0" cy="608012"/>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67" name="Gerade Verbindung mit Pfeil 21">
            <a:extLst>
              <a:ext uri="{FF2B5EF4-FFF2-40B4-BE49-F238E27FC236}">
                <a16:creationId xmlns:a16="http://schemas.microsoft.com/office/drawing/2014/main" id="{479F38D4-8346-4CC1-AC18-51950BA34644}"/>
              </a:ext>
            </a:extLst>
          </p:cNvPr>
          <p:cNvCxnSpPr>
            <a:cxnSpLocks noChangeShapeType="1"/>
            <a:stCxn id="2" idx="2"/>
            <a:endCxn id="3" idx="0"/>
          </p:cNvCxnSpPr>
          <p:nvPr/>
        </p:nvCxnSpPr>
        <p:spPr bwMode="auto">
          <a:xfrm>
            <a:off x="4162425" y="3868738"/>
            <a:ext cx="0" cy="568325"/>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68" name="Gerade Verbindung mit Pfeil 25">
            <a:extLst>
              <a:ext uri="{FF2B5EF4-FFF2-40B4-BE49-F238E27FC236}">
                <a16:creationId xmlns:a16="http://schemas.microsoft.com/office/drawing/2014/main" id="{BCC943DB-BC1B-44B5-8DC6-7DE5A194ADA0}"/>
              </a:ext>
            </a:extLst>
          </p:cNvPr>
          <p:cNvCxnSpPr>
            <a:cxnSpLocks noChangeShapeType="1"/>
            <a:endCxn id="16" idx="2"/>
          </p:cNvCxnSpPr>
          <p:nvPr/>
        </p:nvCxnSpPr>
        <p:spPr bwMode="auto">
          <a:xfrm flipV="1">
            <a:off x="3143250" y="4638675"/>
            <a:ext cx="0" cy="793750"/>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69" name="Gerade Verbindung mit Pfeil 28">
            <a:extLst>
              <a:ext uri="{FF2B5EF4-FFF2-40B4-BE49-F238E27FC236}">
                <a16:creationId xmlns:a16="http://schemas.microsoft.com/office/drawing/2014/main" id="{F0505CC0-4E4A-4739-841D-E0774080935B}"/>
              </a:ext>
            </a:extLst>
          </p:cNvPr>
          <p:cNvCxnSpPr>
            <a:cxnSpLocks noChangeShapeType="1"/>
            <a:endCxn id="17" idx="2"/>
          </p:cNvCxnSpPr>
          <p:nvPr/>
        </p:nvCxnSpPr>
        <p:spPr bwMode="auto">
          <a:xfrm flipH="1" flipV="1">
            <a:off x="6743700" y="4657725"/>
            <a:ext cx="0" cy="715963"/>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470" name="Textfeld 13311">
            <a:extLst>
              <a:ext uri="{FF2B5EF4-FFF2-40B4-BE49-F238E27FC236}">
                <a16:creationId xmlns:a16="http://schemas.microsoft.com/office/drawing/2014/main" id="{F336861E-6BC0-4D32-AD38-9221F56CA15E}"/>
              </a:ext>
            </a:extLst>
          </p:cNvPr>
          <p:cNvSpPr txBox="1">
            <a:spLocks noChangeArrowheads="1"/>
          </p:cNvSpPr>
          <p:nvPr/>
        </p:nvSpPr>
        <p:spPr bwMode="auto">
          <a:xfrm>
            <a:off x="395288" y="1630363"/>
            <a:ext cx="4416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800"/>
              <a:t>How to put label and seal on the indicator</a:t>
            </a:r>
          </a:p>
        </p:txBody>
      </p:sp>
      <p:sp>
        <p:nvSpPr>
          <p:cNvPr id="19471" name="Title 1">
            <a:extLst>
              <a:ext uri="{FF2B5EF4-FFF2-40B4-BE49-F238E27FC236}">
                <a16:creationId xmlns:a16="http://schemas.microsoft.com/office/drawing/2014/main" id="{5619AAB4-A693-405B-8ECC-310A8607F7CB}"/>
              </a:ext>
            </a:extLst>
          </p:cNvPr>
          <p:cNvSpPr txBox="1">
            <a:spLocks/>
          </p:cNvSpPr>
          <p:nvPr/>
        </p:nvSpPr>
        <p:spPr bwMode="auto">
          <a:xfrm>
            <a:off x="250825" y="350838"/>
            <a:ext cx="6419850"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de-DE" sz="1800" b="1">
                <a:solidFill>
                  <a:schemeClr val="tx2"/>
                </a:solidFill>
              </a:rPr>
              <a:t>Manufacturer Conformity Assessment</a:t>
            </a:r>
          </a:p>
          <a:p>
            <a:pPr>
              <a:spcBef>
                <a:spcPct val="0"/>
              </a:spcBef>
              <a:buFontTx/>
              <a:buNone/>
            </a:pPr>
            <a:r>
              <a:rPr lang="en-US" altLang="de-DE" sz="1800"/>
              <a:t>2.2 Label and seal</a:t>
            </a:r>
            <a:r>
              <a:rPr lang="en-US" altLang="de-DE" sz="1800" b="1">
                <a:solidFill>
                  <a:schemeClr val="tx2"/>
                </a:solidFill>
              </a:rPr>
              <a:t> </a:t>
            </a:r>
            <a:endParaRPr lang="en-AU" altLang="de-DE" sz="1800" b="1">
              <a:solidFill>
                <a:schemeClr val="tx2"/>
              </a:solidFill>
            </a:endParaRPr>
          </a:p>
        </p:txBody>
      </p:sp>
      <p:pic>
        <p:nvPicPr>
          <p:cNvPr id="19472" name="Grafik 19">
            <a:extLst>
              <a:ext uri="{FF2B5EF4-FFF2-40B4-BE49-F238E27FC236}">
                <a16:creationId xmlns:a16="http://schemas.microsoft.com/office/drawing/2014/main" id="{E869C3BA-BD31-47F0-A43C-688BC9D7B3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413" y="5446713"/>
            <a:ext cx="5018087"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3" name="Grafik 3">
            <a:extLst>
              <a:ext uri="{FF2B5EF4-FFF2-40B4-BE49-F238E27FC236}">
                <a16:creationId xmlns:a16="http://schemas.microsoft.com/office/drawing/2014/main" id="{20A23863-C4B9-40EE-A3C2-1BDCED268A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4213" y="5468938"/>
            <a:ext cx="2006600"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4" name="Grafik 5">
            <a:extLst>
              <a:ext uri="{FF2B5EF4-FFF2-40B4-BE49-F238E27FC236}">
                <a16:creationId xmlns:a16="http://schemas.microsoft.com/office/drawing/2014/main" id="{091A486E-C11D-47DA-BC75-199CB3493E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963" y="2865438"/>
            <a:ext cx="93345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5" name="Grafik 23">
            <a:extLst>
              <a:ext uri="{FF2B5EF4-FFF2-40B4-BE49-F238E27FC236}">
                <a16:creationId xmlns:a16="http://schemas.microsoft.com/office/drawing/2014/main" id="{D2AB19E6-0815-4F7E-9582-DAE0EFF260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5050" y="2794000"/>
            <a:ext cx="93345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6" name="Grafik 19">
            <a:extLst>
              <a:ext uri="{FF2B5EF4-FFF2-40B4-BE49-F238E27FC236}">
                <a16:creationId xmlns:a16="http://schemas.microsoft.com/office/drawing/2014/main" id="{1FC2EB64-C602-459B-9C6F-7FA79B3516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0750" y="5976938"/>
            <a:ext cx="849313"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7" name="Rechteck 3">
            <a:extLst>
              <a:ext uri="{FF2B5EF4-FFF2-40B4-BE49-F238E27FC236}">
                <a16:creationId xmlns:a16="http://schemas.microsoft.com/office/drawing/2014/main" id="{A2F03C29-849C-428A-AB15-82DD60A843A4}"/>
              </a:ext>
            </a:extLst>
          </p:cNvPr>
          <p:cNvSpPr>
            <a:spLocks noChangeArrowheads="1"/>
          </p:cNvSpPr>
          <p:nvPr/>
        </p:nvSpPr>
        <p:spPr bwMode="auto">
          <a:xfrm>
            <a:off x="8172450" y="5805488"/>
            <a:ext cx="647700" cy="43973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de-DE" altLang="de-DE" sz="1800"/>
          </a:p>
        </p:txBody>
      </p:sp>
      <p:pic>
        <p:nvPicPr>
          <p:cNvPr id="7" name="Picture 6">
            <a:extLst>
              <a:ext uri="{FF2B5EF4-FFF2-40B4-BE49-F238E27FC236}">
                <a16:creationId xmlns:a16="http://schemas.microsoft.com/office/drawing/2014/main" id="{E4876722-AFA4-4E79-8197-E1035365FB27}"/>
              </a:ext>
            </a:extLst>
          </p:cNvPr>
          <p:cNvPicPr>
            <a:picLocks noChangeAspect="1"/>
          </p:cNvPicPr>
          <p:nvPr/>
        </p:nvPicPr>
        <p:blipFill>
          <a:blip r:embed="rId6"/>
          <a:stretch>
            <a:fillRect/>
          </a:stretch>
        </p:blipFill>
        <p:spPr>
          <a:xfrm>
            <a:off x="192639" y="2821780"/>
            <a:ext cx="956641" cy="715964"/>
          </a:xfrm>
          <a:prstGeom prst="rect">
            <a:avLst/>
          </a:prstGeom>
        </p:spPr>
      </p:pic>
      <p:pic>
        <p:nvPicPr>
          <p:cNvPr id="26" name="Picture 25">
            <a:extLst>
              <a:ext uri="{FF2B5EF4-FFF2-40B4-BE49-F238E27FC236}">
                <a16:creationId xmlns:a16="http://schemas.microsoft.com/office/drawing/2014/main" id="{9EEAD8B6-3C87-4026-9952-D27CA5609413}"/>
              </a:ext>
            </a:extLst>
          </p:cNvPr>
          <p:cNvPicPr>
            <a:picLocks noChangeAspect="1"/>
          </p:cNvPicPr>
          <p:nvPr/>
        </p:nvPicPr>
        <p:blipFill>
          <a:blip r:embed="rId6"/>
          <a:stretch>
            <a:fillRect/>
          </a:stretch>
        </p:blipFill>
        <p:spPr>
          <a:xfrm>
            <a:off x="7361859" y="2768599"/>
            <a:ext cx="956641" cy="715964"/>
          </a:xfrm>
          <a:prstGeom prst="rect">
            <a:avLst/>
          </a:prstGeom>
        </p:spPr>
      </p:pic>
      <p:pic>
        <p:nvPicPr>
          <p:cNvPr id="8" name="Picture 7">
            <a:extLst>
              <a:ext uri="{FF2B5EF4-FFF2-40B4-BE49-F238E27FC236}">
                <a16:creationId xmlns:a16="http://schemas.microsoft.com/office/drawing/2014/main" id="{91910031-29EB-4449-A041-845E40201205}"/>
              </a:ext>
            </a:extLst>
          </p:cNvPr>
          <p:cNvPicPr>
            <a:picLocks noChangeAspect="1"/>
          </p:cNvPicPr>
          <p:nvPr/>
        </p:nvPicPr>
        <p:blipFill>
          <a:blip r:embed="rId7"/>
          <a:stretch>
            <a:fillRect/>
          </a:stretch>
        </p:blipFill>
        <p:spPr>
          <a:xfrm>
            <a:off x="192639" y="5373688"/>
            <a:ext cx="5492746" cy="991572"/>
          </a:xfrm>
          <a:prstGeom prst="rect">
            <a:avLst/>
          </a:prstGeom>
        </p:spPr>
      </p:pic>
      <p:pic>
        <p:nvPicPr>
          <p:cNvPr id="9" name="Picture 8">
            <a:extLst>
              <a:ext uri="{FF2B5EF4-FFF2-40B4-BE49-F238E27FC236}">
                <a16:creationId xmlns:a16="http://schemas.microsoft.com/office/drawing/2014/main" id="{BD1C1EAD-87BA-4CDA-B34E-D188DC0491FF}"/>
              </a:ext>
            </a:extLst>
          </p:cNvPr>
          <p:cNvPicPr>
            <a:picLocks noChangeAspect="1"/>
          </p:cNvPicPr>
          <p:nvPr/>
        </p:nvPicPr>
        <p:blipFill>
          <a:blip r:embed="rId8"/>
          <a:stretch>
            <a:fillRect/>
          </a:stretch>
        </p:blipFill>
        <p:spPr>
          <a:xfrm>
            <a:off x="5723226" y="5458379"/>
            <a:ext cx="2088574" cy="76089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a:extLst>
              <a:ext uri="{FF2B5EF4-FFF2-40B4-BE49-F238E27FC236}">
                <a16:creationId xmlns:a16="http://schemas.microsoft.com/office/drawing/2014/main" id="{2F67B4BB-1BDC-4F3B-BF4F-BC0690DC8E7E}"/>
              </a:ext>
            </a:extLst>
          </p:cNvPr>
          <p:cNvSpPr txBox="1">
            <a:spLocks noChangeArrowheads="1"/>
          </p:cNvSpPr>
          <p:nvPr/>
        </p:nvSpPr>
        <p:spPr bwMode="auto">
          <a:xfrm>
            <a:off x="3197225" y="6381750"/>
            <a:ext cx="61277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de-DE" altLang="de-DE" sz="1600" b="1">
                <a:solidFill>
                  <a:srgbClr val="FFFFFF"/>
                </a:solidFill>
                <a:latin typeface="Verdana" panose="020B0604030504040204" pitchFamily="34" charset="0"/>
                <a:cs typeface="Noto Sans CJK SC Regular" charset="0"/>
              </a:rPr>
              <a:t>Schulung zur Hersteller-Konformitätsbewertung</a:t>
            </a:r>
          </a:p>
        </p:txBody>
      </p:sp>
      <p:pic>
        <p:nvPicPr>
          <p:cNvPr id="20483" name="Grafik 9">
            <a:extLst>
              <a:ext uri="{FF2B5EF4-FFF2-40B4-BE49-F238E27FC236}">
                <a16:creationId xmlns:a16="http://schemas.microsoft.com/office/drawing/2014/main" id="{FFE783C0-91C1-4944-9B7E-8F76C5EF45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4325" y="1223963"/>
            <a:ext cx="1217613"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84" name="Gruppieren 17">
            <a:extLst>
              <a:ext uri="{FF2B5EF4-FFF2-40B4-BE49-F238E27FC236}">
                <a16:creationId xmlns:a16="http://schemas.microsoft.com/office/drawing/2014/main" id="{D16DC068-B486-4656-87FE-D6D919650933}"/>
              </a:ext>
            </a:extLst>
          </p:cNvPr>
          <p:cNvGrpSpPr>
            <a:grpSpLocks/>
          </p:cNvGrpSpPr>
          <p:nvPr/>
        </p:nvGrpSpPr>
        <p:grpSpPr bwMode="auto">
          <a:xfrm>
            <a:off x="3008313" y="1123950"/>
            <a:ext cx="1566862" cy="1122363"/>
            <a:chOff x="6754725" y="1699468"/>
            <a:chExt cx="1566987" cy="1123007"/>
          </a:xfrm>
        </p:grpSpPr>
        <p:pic>
          <p:nvPicPr>
            <p:cNvPr id="20510" name="Grafik 2">
              <a:extLst>
                <a:ext uri="{FF2B5EF4-FFF2-40B4-BE49-F238E27FC236}">
                  <a16:creationId xmlns:a16="http://schemas.microsoft.com/office/drawing/2014/main" id="{65FF7ED6-F6DA-4E6E-B9E2-3575059DB6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4725" y="1699468"/>
              <a:ext cx="1566987" cy="112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1" name="Textfeld 16">
              <a:extLst>
                <a:ext uri="{FF2B5EF4-FFF2-40B4-BE49-F238E27FC236}">
                  <a16:creationId xmlns:a16="http://schemas.microsoft.com/office/drawing/2014/main" id="{738C71B1-1C76-468B-8DF2-E3C86BE72D25}"/>
                </a:ext>
              </a:extLst>
            </p:cNvPr>
            <p:cNvSpPr txBox="1">
              <a:spLocks noChangeArrowheads="1"/>
            </p:cNvSpPr>
            <p:nvPr/>
          </p:nvSpPr>
          <p:spPr bwMode="auto">
            <a:xfrm>
              <a:off x="7236296" y="1934696"/>
              <a:ext cx="10214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b="1">
                  <a:latin typeface="Courier New" panose="02070309020205020404" pitchFamily="49" charset="0"/>
                  <a:cs typeface="Courier New" panose="02070309020205020404" pitchFamily="49" charset="0"/>
                </a:rPr>
                <a:t>20.100 Kg</a:t>
              </a:r>
            </a:p>
          </p:txBody>
        </p:sp>
      </p:grpSp>
      <p:pic>
        <p:nvPicPr>
          <p:cNvPr id="20485" name="Grafik 24">
            <a:extLst>
              <a:ext uri="{FF2B5EF4-FFF2-40B4-BE49-F238E27FC236}">
                <a16:creationId xmlns:a16="http://schemas.microsoft.com/office/drawing/2014/main" id="{AB8C95DA-4218-42BA-AB25-D81DC5808F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7263" y="1263650"/>
            <a:ext cx="1004887"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Pfeil: nach rechts 25">
            <a:extLst>
              <a:ext uri="{FF2B5EF4-FFF2-40B4-BE49-F238E27FC236}">
                <a16:creationId xmlns:a16="http://schemas.microsoft.com/office/drawing/2014/main" id="{EDBB28B0-34BF-4FEC-8D5F-F8B33F9B24E6}"/>
              </a:ext>
            </a:extLst>
          </p:cNvPr>
          <p:cNvSpPr/>
          <p:nvPr/>
        </p:nvSpPr>
        <p:spPr bwMode="auto">
          <a:xfrm flipH="1">
            <a:off x="5159375" y="1479550"/>
            <a:ext cx="1106488" cy="312738"/>
          </a:xfrm>
          <a:prstGeom prst="rightArrow">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lgn="ctr" eaLnBrk="1" hangingPunct="1">
              <a:defRPr/>
            </a:pPr>
            <a:endParaRPr lang="de-DE"/>
          </a:p>
        </p:txBody>
      </p:sp>
      <p:sp>
        <p:nvSpPr>
          <p:cNvPr id="41" name="Pfeil: nach rechts 40">
            <a:extLst>
              <a:ext uri="{FF2B5EF4-FFF2-40B4-BE49-F238E27FC236}">
                <a16:creationId xmlns:a16="http://schemas.microsoft.com/office/drawing/2014/main" id="{23CE07BB-6E6C-483D-8EFE-A1F12907F10E}"/>
              </a:ext>
            </a:extLst>
          </p:cNvPr>
          <p:cNvSpPr/>
          <p:nvPr/>
        </p:nvSpPr>
        <p:spPr bwMode="auto">
          <a:xfrm flipH="1">
            <a:off x="2154238" y="1527175"/>
            <a:ext cx="579437" cy="312738"/>
          </a:xfrm>
          <a:prstGeom prst="rightArrow">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lgn="ctr" eaLnBrk="1" hangingPunct="1">
              <a:defRPr/>
            </a:pPr>
            <a:endParaRPr lang="de-DE"/>
          </a:p>
        </p:txBody>
      </p:sp>
      <p:sp>
        <p:nvSpPr>
          <p:cNvPr id="27" name="Geschweifte Klammer links 26">
            <a:extLst>
              <a:ext uri="{FF2B5EF4-FFF2-40B4-BE49-F238E27FC236}">
                <a16:creationId xmlns:a16="http://schemas.microsoft.com/office/drawing/2014/main" id="{CD6A0FCE-7D7A-4F3F-81FC-432891C41E08}"/>
              </a:ext>
            </a:extLst>
          </p:cNvPr>
          <p:cNvSpPr/>
          <p:nvPr/>
        </p:nvSpPr>
        <p:spPr bwMode="auto">
          <a:xfrm rot="16200000">
            <a:off x="2632075" y="706438"/>
            <a:ext cx="503237" cy="3817938"/>
          </a:xfrm>
          <a:prstGeom prst="leftBrac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a:lstStyle/>
          <a:p>
            <a:pPr algn="ctr" eaLnBrk="1" hangingPunct="1">
              <a:defRPr/>
            </a:pPr>
            <a:endParaRPr lang="de-DE" dirty="0"/>
          </a:p>
        </p:txBody>
      </p:sp>
      <p:sp>
        <p:nvSpPr>
          <p:cNvPr id="20489" name="Textfeld 27">
            <a:extLst>
              <a:ext uri="{FF2B5EF4-FFF2-40B4-BE49-F238E27FC236}">
                <a16:creationId xmlns:a16="http://schemas.microsoft.com/office/drawing/2014/main" id="{392AAA8B-5275-4AB9-AB2B-A2933D101BA5}"/>
              </a:ext>
            </a:extLst>
          </p:cNvPr>
          <p:cNvSpPr txBox="1">
            <a:spLocks noChangeArrowheads="1"/>
          </p:cNvSpPr>
          <p:nvPr/>
        </p:nvSpPr>
        <p:spPr bwMode="auto">
          <a:xfrm>
            <a:off x="1893888" y="2606675"/>
            <a:ext cx="1979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800"/>
              <a:t>not legal for trade</a:t>
            </a:r>
          </a:p>
        </p:txBody>
      </p:sp>
      <p:sp>
        <p:nvSpPr>
          <p:cNvPr id="20490" name="Textfeld 28">
            <a:extLst>
              <a:ext uri="{FF2B5EF4-FFF2-40B4-BE49-F238E27FC236}">
                <a16:creationId xmlns:a16="http://schemas.microsoft.com/office/drawing/2014/main" id="{18FBE9B7-3AAE-487D-94F9-66E765429FA9}"/>
              </a:ext>
            </a:extLst>
          </p:cNvPr>
          <p:cNvSpPr txBox="1">
            <a:spLocks noChangeArrowheads="1"/>
          </p:cNvSpPr>
          <p:nvPr/>
        </p:nvSpPr>
        <p:spPr bwMode="auto">
          <a:xfrm>
            <a:off x="6735763" y="2584450"/>
            <a:ext cx="1158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800"/>
              <a:t>verifiiable</a:t>
            </a:r>
          </a:p>
        </p:txBody>
      </p:sp>
      <p:sp>
        <p:nvSpPr>
          <p:cNvPr id="45" name="Geschweifte Klammer links 44">
            <a:extLst>
              <a:ext uri="{FF2B5EF4-FFF2-40B4-BE49-F238E27FC236}">
                <a16:creationId xmlns:a16="http://schemas.microsoft.com/office/drawing/2014/main" id="{DB6C69F7-950C-4C98-A24B-6D587C896209}"/>
              </a:ext>
            </a:extLst>
          </p:cNvPr>
          <p:cNvSpPr/>
          <p:nvPr/>
        </p:nvSpPr>
        <p:spPr bwMode="auto">
          <a:xfrm rot="16200000">
            <a:off x="7022307" y="1635919"/>
            <a:ext cx="503237" cy="1958975"/>
          </a:xfrm>
          <a:prstGeom prst="leftBrac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a:lstStyle/>
          <a:p>
            <a:pPr algn="ctr" eaLnBrk="1" hangingPunct="1">
              <a:defRPr/>
            </a:pPr>
            <a:endParaRPr lang="de-DE" dirty="0"/>
          </a:p>
        </p:txBody>
      </p:sp>
      <p:grpSp>
        <p:nvGrpSpPr>
          <p:cNvPr id="20492" name="Gruppieren 45">
            <a:extLst>
              <a:ext uri="{FF2B5EF4-FFF2-40B4-BE49-F238E27FC236}">
                <a16:creationId xmlns:a16="http://schemas.microsoft.com/office/drawing/2014/main" id="{3598DCE0-BC0E-4C6B-A9AA-D93343C0F984}"/>
              </a:ext>
            </a:extLst>
          </p:cNvPr>
          <p:cNvGrpSpPr>
            <a:grpSpLocks/>
          </p:cNvGrpSpPr>
          <p:nvPr/>
        </p:nvGrpSpPr>
        <p:grpSpPr bwMode="auto">
          <a:xfrm>
            <a:off x="3008313" y="3430588"/>
            <a:ext cx="1566862" cy="1122362"/>
            <a:chOff x="6754725" y="1699468"/>
            <a:chExt cx="1566987" cy="1123007"/>
          </a:xfrm>
        </p:grpSpPr>
        <p:pic>
          <p:nvPicPr>
            <p:cNvPr id="20508" name="Grafik 46">
              <a:extLst>
                <a:ext uri="{FF2B5EF4-FFF2-40B4-BE49-F238E27FC236}">
                  <a16:creationId xmlns:a16="http://schemas.microsoft.com/office/drawing/2014/main" id="{77EE9DBF-130E-4EB9-8A99-1E9DE70CA5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4725" y="1699468"/>
              <a:ext cx="1566987" cy="112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9" name="Textfeld 47">
              <a:extLst>
                <a:ext uri="{FF2B5EF4-FFF2-40B4-BE49-F238E27FC236}">
                  <a16:creationId xmlns:a16="http://schemas.microsoft.com/office/drawing/2014/main" id="{24541EA9-DC73-4D05-B84C-091D63EC63B6}"/>
                </a:ext>
              </a:extLst>
            </p:cNvPr>
            <p:cNvSpPr txBox="1">
              <a:spLocks noChangeArrowheads="1"/>
            </p:cNvSpPr>
            <p:nvPr/>
          </p:nvSpPr>
          <p:spPr bwMode="auto">
            <a:xfrm>
              <a:off x="7236296" y="1934696"/>
              <a:ext cx="10214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b="1">
                  <a:latin typeface="Courier New" panose="02070309020205020404" pitchFamily="49" charset="0"/>
                  <a:cs typeface="Courier New" panose="02070309020205020404" pitchFamily="49" charset="0"/>
                </a:rPr>
                <a:t>20.100 Kg</a:t>
              </a:r>
            </a:p>
          </p:txBody>
        </p:sp>
      </p:grpSp>
      <p:pic>
        <p:nvPicPr>
          <p:cNvPr id="20493" name="Grafik 48">
            <a:extLst>
              <a:ext uri="{FF2B5EF4-FFF2-40B4-BE49-F238E27FC236}">
                <a16:creationId xmlns:a16="http://schemas.microsoft.com/office/drawing/2014/main" id="{52EEC65A-7FFB-4401-9FA1-30D1D70214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7263" y="3570288"/>
            <a:ext cx="1004887"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Pfeil: nach rechts 49">
            <a:extLst>
              <a:ext uri="{FF2B5EF4-FFF2-40B4-BE49-F238E27FC236}">
                <a16:creationId xmlns:a16="http://schemas.microsoft.com/office/drawing/2014/main" id="{656B3268-A195-46E7-B810-13F9E47BC870}"/>
              </a:ext>
            </a:extLst>
          </p:cNvPr>
          <p:cNvSpPr/>
          <p:nvPr/>
        </p:nvSpPr>
        <p:spPr bwMode="auto">
          <a:xfrm flipH="1">
            <a:off x="2154238" y="3833813"/>
            <a:ext cx="579437" cy="314325"/>
          </a:xfrm>
          <a:prstGeom prst="rightArrow">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lgn="ctr" eaLnBrk="1" hangingPunct="1">
              <a:defRPr/>
            </a:pPr>
            <a:endParaRPr lang="de-DE"/>
          </a:p>
        </p:txBody>
      </p:sp>
      <p:pic>
        <p:nvPicPr>
          <p:cNvPr id="20495" name="Grafik 50">
            <a:extLst>
              <a:ext uri="{FF2B5EF4-FFF2-40B4-BE49-F238E27FC236}">
                <a16:creationId xmlns:a16="http://schemas.microsoft.com/office/drawing/2014/main" id="{4414D2C6-2769-4812-B911-AF3AB83A81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3213" y="3567113"/>
            <a:ext cx="12192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Pfeil: nach rechts 51">
            <a:extLst>
              <a:ext uri="{FF2B5EF4-FFF2-40B4-BE49-F238E27FC236}">
                <a16:creationId xmlns:a16="http://schemas.microsoft.com/office/drawing/2014/main" id="{308FC392-A096-4733-8F04-6AD255892803}"/>
              </a:ext>
            </a:extLst>
          </p:cNvPr>
          <p:cNvSpPr/>
          <p:nvPr/>
        </p:nvSpPr>
        <p:spPr bwMode="auto">
          <a:xfrm flipH="1">
            <a:off x="5148263" y="3822700"/>
            <a:ext cx="1106487" cy="312738"/>
          </a:xfrm>
          <a:prstGeom prst="rightArrow">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lgn="ctr" eaLnBrk="1" hangingPunct="1">
              <a:defRPr/>
            </a:pPr>
            <a:endParaRPr lang="de-DE"/>
          </a:p>
        </p:txBody>
      </p:sp>
      <p:pic>
        <p:nvPicPr>
          <p:cNvPr id="20497" name="Grafik 52">
            <a:extLst>
              <a:ext uri="{FF2B5EF4-FFF2-40B4-BE49-F238E27FC236}">
                <a16:creationId xmlns:a16="http://schemas.microsoft.com/office/drawing/2014/main" id="{D2BB91A6-CEC4-4F3B-A930-2A861A8B40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9575" y="5383213"/>
            <a:ext cx="100647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8" name="Grafik 29">
            <a:extLst>
              <a:ext uri="{FF2B5EF4-FFF2-40B4-BE49-F238E27FC236}">
                <a16:creationId xmlns:a16="http://schemas.microsoft.com/office/drawing/2014/main" id="{7CBDA04D-D696-4F71-8D42-2EFAD78116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0550" y="4545013"/>
            <a:ext cx="71913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499" name="Verbinder: gewinkelt 31">
            <a:extLst>
              <a:ext uri="{FF2B5EF4-FFF2-40B4-BE49-F238E27FC236}">
                <a16:creationId xmlns:a16="http://schemas.microsoft.com/office/drawing/2014/main" id="{D9A0F2C0-8D23-4661-8CD6-E37C4BCD19DF}"/>
              </a:ext>
            </a:extLst>
          </p:cNvPr>
          <p:cNvCxnSpPr>
            <a:cxnSpLocks noChangeShapeType="1"/>
            <a:stCxn id="20495" idx="3"/>
            <a:endCxn id="20498" idx="3"/>
          </p:cNvCxnSpPr>
          <p:nvPr/>
        </p:nvCxnSpPr>
        <p:spPr bwMode="auto">
          <a:xfrm flipH="1">
            <a:off x="7659688" y="3997325"/>
            <a:ext cx="212725" cy="908050"/>
          </a:xfrm>
          <a:prstGeom prst="bentConnector3">
            <a:avLst>
              <a:gd name="adj1" fmla="val -107736"/>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00" name="Verbinder: gewinkelt 38">
            <a:extLst>
              <a:ext uri="{FF2B5EF4-FFF2-40B4-BE49-F238E27FC236}">
                <a16:creationId xmlns:a16="http://schemas.microsoft.com/office/drawing/2014/main" id="{23D7BBD2-D9F1-4A95-AE79-45D71CA8B995}"/>
              </a:ext>
            </a:extLst>
          </p:cNvPr>
          <p:cNvCxnSpPr>
            <a:cxnSpLocks noChangeShapeType="1"/>
            <a:stCxn id="20495" idx="3"/>
            <a:endCxn id="20497" idx="3"/>
          </p:cNvCxnSpPr>
          <p:nvPr/>
        </p:nvCxnSpPr>
        <p:spPr bwMode="auto">
          <a:xfrm flipH="1">
            <a:off x="7766050" y="3997325"/>
            <a:ext cx="106363" cy="1806575"/>
          </a:xfrm>
          <a:prstGeom prst="bentConnector3">
            <a:avLst>
              <a:gd name="adj1" fmla="val -215338"/>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501" name="Rechteck 39">
            <a:extLst>
              <a:ext uri="{FF2B5EF4-FFF2-40B4-BE49-F238E27FC236}">
                <a16:creationId xmlns:a16="http://schemas.microsoft.com/office/drawing/2014/main" id="{3ABAE79D-A0DC-4073-BA85-5490C190CFE3}"/>
              </a:ext>
            </a:extLst>
          </p:cNvPr>
          <p:cNvSpPr>
            <a:spLocks noChangeArrowheads="1"/>
          </p:cNvSpPr>
          <p:nvPr/>
        </p:nvSpPr>
        <p:spPr bwMode="auto">
          <a:xfrm>
            <a:off x="5776913" y="4721225"/>
            <a:ext cx="1200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400"/>
              <a:t>alibi memory</a:t>
            </a:r>
          </a:p>
        </p:txBody>
      </p:sp>
      <p:sp>
        <p:nvSpPr>
          <p:cNvPr id="20502" name="Rechteck 63">
            <a:extLst>
              <a:ext uri="{FF2B5EF4-FFF2-40B4-BE49-F238E27FC236}">
                <a16:creationId xmlns:a16="http://schemas.microsoft.com/office/drawing/2014/main" id="{E7686FF6-341E-4839-9D10-8A202DADE621}"/>
              </a:ext>
            </a:extLst>
          </p:cNvPr>
          <p:cNvSpPr>
            <a:spLocks noChangeArrowheads="1"/>
          </p:cNvSpPr>
          <p:nvPr/>
        </p:nvSpPr>
        <p:spPr bwMode="auto">
          <a:xfrm>
            <a:off x="5419725" y="5673725"/>
            <a:ext cx="1377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400"/>
              <a:t>protocol printer</a:t>
            </a:r>
          </a:p>
        </p:txBody>
      </p:sp>
      <p:sp>
        <p:nvSpPr>
          <p:cNvPr id="20503" name="Rechteck 64">
            <a:extLst>
              <a:ext uri="{FF2B5EF4-FFF2-40B4-BE49-F238E27FC236}">
                <a16:creationId xmlns:a16="http://schemas.microsoft.com/office/drawing/2014/main" id="{1229E3BB-0F08-4467-8ADB-F4B66D6C2110}"/>
              </a:ext>
            </a:extLst>
          </p:cNvPr>
          <p:cNvSpPr>
            <a:spLocks noChangeArrowheads="1"/>
          </p:cNvSpPr>
          <p:nvPr/>
        </p:nvSpPr>
        <p:spPr bwMode="auto">
          <a:xfrm>
            <a:off x="7697788" y="5165725"/>
            <a:ext cx="690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400"/>
              <a:t>and/or</a:t>
            </a:r>
          </a:p>
        </p:txBody>
      </p:sp>
      <p:sp>
        <p:nvSpPr>
          <p:cNvPr id="66" name="Geschweifte Klammer links 65">
            <a:extLst>
              <a:ext uri="{FF2B5EF4-FFF2-40B4-BE49-F238E27FC236}">
                <a16:creationId xmlns:a16="http://schemas.microsoft.com/office/drawing/2014/main" id="{D260B135-B39F-4EAF-A02C-EB836694DB04}"/>
              </a:ext>
            </a:extLst>
          </p:cNvPr>
          <p:cNvSpPr/>
          <p:nvPr/>
        </p:nvSpPr>
        <p:spPr bwMode="auto">
          <a:xfrm rot="16200000">
            <a:off x="4362450" y="2878138"/>
            <a:ext cx="503237" cy="7278688"/>
          </a:xfrm>
          <a:prstGeom prst="leftBrac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a:lstStyle/>
          <a:p>
            <a:pPr algn="ctr" eaLnBrk="1" hangingPunct="1">
              <a:defRPr/>
            </a:pPr>
            <a:endParaRPr lang="de-DE" dirty="0"/>
          </a:p>
        </p:txBody>
      </p:sp>
      <p:sp>
        <p:nvSpPr>
          <p:cNvPr id="20505" name="Textfeld 66">
            <a:extLst>
              <a:ext uri="{FF2B5EF4-FFF2-40B4-BE49-F238E27FC236}">
                <a16:creationId xmlns:a16="http://schemas.microsoft.com/office/drawing/2014/main" id="{FADEB518-467B-41DA-8BCD-75DC9C51F1F5}"/>
              </a:ext>
            </a:extLst>
          </p:cNvPr>
          <p:cNvSpPr txBox="1">
            <a:spLocks noChangeArrowheads="1"/>
          </p:cNvSpPr>
          <p:nvPr/>
        </p:nvSpPr>
        <p:spPr bwMode="auto">
          <a:xfrm>
            <a:off x="3794125" y="6502400"/>
            <a:ext cx="17033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800"/>
              <a:t>legal for trade</a:t>
            </a:r>
          </a:p>
        </p:txBody>
      </p:sp>
      <p:cxnSp>
        <p:nvCxnSpPr>
          <p:cNvPr id="20506" name="Gerader Verbinder 42">
            <a:extLst>
              <a:ext uri="{FF2B5EF4-FFF2-40B4-BE49-F238E27FC236}">
                <a16:creationId xmlns:a16="http://schemas.microsoft.com/office/drawing/2014/main" id="{5848AF34-A7CD-4E0B-9AB3-5D1E6941C1B7}"/>
              </a:ext>
            </a:extLst>
          </p:cNvPr>
          <p:cNvCxnSpPr>
            <a:cxnSpLocks noChangeShapeType="1"/>
          </p:cNvCxnSpPr>
          <p:nvPr/>
        </p:nvCxnSpPr>
        <p:spPr bwMode="auto">
          <a:xfrm>
            <a:off x="323850" y="3284538"/>
            <a:ext cx="8496300" cy="0"/>
          </a:xfrm>
          <a:prstGeom prst="line">
            <a:avLst/>
          </a:prstGeom>
          <a:noFill/>
          <a:ln w="15875" algn="ctr">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507" name="Title 1">
            <a:extLst>
              <a:ext uri="{FF2B5EF4-FFF2-40B4-BE49-F238E27FC236}">
                <a16:creationId xmlns:a16="http://schemas.microsoft.com/office/drawing/2014/main" id="{BCE3E8A8-8E5E-4999-9440-5F8A97E32FFE}"/>
              </a:ext>
            </a:extLst>
          </p:cNvPr>
          <p:cNvSpPr txBox="1">
            <a:spLocks/>
          </p:cNvSpPr>
          <p:nvPr/>
        </p:nvSpPr>
        <p:spPr bwMode="auto">
          <a:xfrm>
            <a:off x="250825" y="319088"/>
            <a:ext cx="6419850"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de-DE" sz="1800" b="1">
                <a:solidFill>
                  <a:schemeClr val="tx2"/>
                </a:solidFill>
              </a:rPr>
              <a:t>Manufacturer Conformity Assessment</a:t>
            </a:r>
          </a:p>
          <a:p>
            <a:pPr>
              <a:spcBef>
                <a:spcPct val="0"/>
              </a:spcBef>
              <a:buFontTx/>
              <a:buNone/>
            </a:pPr>
            <a:r>
              <a:rPr lang="en-US" altLang="de-DE" sz="1800"/>
              <a:t>2.3 Additional devices</a:t>
            </a:r>
            <a:r>
              <a:rPr lang="en-US" altLang="de-DE" sz="1800" b="1">
                <a:solidFill>
                  <a:schemeClr val="tx2"/>
                </a:solidFill>
              </a:rPr>
              <a:t> </a:t>
            </a:r>
            <a:endParaRPr lang="en-AU" altLang="de-DE" sz="1800" b="1">
              <a:solidFill>
                <a:schemeClr val="tx2"/>
              </a:solidFill>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Grafik 1">
            <a:extLst>
              <a:ext uri="{FF2B5EF4-FFF2-40B4-BE49-F238E27FC236}">
                <a16:creationId xmlns:a16="http://schemas.microsoft.com/office/drawing/2014/main" id="{A9E9F5BB-D46B-406C-A166-63ED9B943B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4175" y="3468688"/>
            <a:ext cx="57626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AutoShape 3">
            <a:extLst>
              <a:ext uri="{FF2B5EF4-FFF2-40B4-BE49-F238E27FC236}">
                <a16:creationId xmlns:a16="http://schemas.microsoft.com/office/drawing/2014/main" id="{96C9209C-90D6-49F1-8626-1CCAFC96600C}"/>
              </a:ext>
            </a:extLst>
          </p:cNvPr>
          <p:cNvSpPr>
            <a:spLocks noChangeArrowheads="1"/>
          </p:cNvSpPr>
          <p:nvPr/>
        </p:nvSpPr>
        <p:spPr bwMode="auto">
          <a:xfrm>
            <a:off x="330200" y="2708275"/>
            <a:ext cx="2686050" cy="1008063"/>
          </a:xfrm>
          <a:prstGeom prst="roundRect">
            <a:avLst>
              <a:gd name="adj" fmla="val 9856"/>
            </a:avLst>
          </a:prstGeom>
          <a:solidFill>
            <a:schemeClr val="bg1"/>
          </a:solidFill>
          <a:ln w="19080" cap="sq">
            <a:solidFill>
              <a:srgbClr val="FF9900"/>
            </a:solidFill>
            <a:miter lim="800000"/>
            <a:headEnd/>
            <a:tailEnd/>
          </a:ln>
          <a:effectLst>
            <a:outerShdw dist="71785" dir="2700000" algn="ctr" rotWithShape="0">
              <a:srgbClr val="808080">
                <a:alpha val="50026"/>
              </a:srgbClr>
            </a:outerShdw>
          </a:effectLst>
        </p:spPr>
        <p:txBody>
          <a:bodyPr wrap="none" lIns="90000" tIns="46800" rIns="90000" bIns="46800" anchor="ct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de-DE" altLang="de-DE" sz="2400">
                <a:solidFill>
                  <a:srgbClr val="000000"/>
                </a:solidFill>
                <a:latin typeface="Arial Unicode MS" panose="020B0604020202020204" pitchFamily="34" charset="-128"/>
                <a:cs typeface="Noto Sans CJK SC Regular" charset="0"/>
              </a:rPr>
              <a:t> </a:t>
            </a:r>
          </a:p>
        </p:txBody>
      </p:sp>
      <p:sp>
        <p:nvSpPr>
          <p:cNvPr id="22532" name="Text Box 1">
            <a:extLst>
              <a:ext uri="{FF2B5EF4-FFF2-40B4-BE49-F238E27FC236}">
                <a16:creationId xmlns:a16="http://schemas.microsoft.com/office/drawing/2014/main" id="{FE7393F8-E23B-461A-8AFE-5E0F9973BF2B}"/>
              </a:ext>
            </a:extLst>
          </p:cNvPr>
          <p:cNvSpPr txBox="1">
            <a:spLocks noChangeArrowheads="1"/>
          </p:cNvSpPr>
          <p:nvPr/>
        </p:nvSpPr>
        <p:spPr bwMode="auto">
          <a:xfrm>
            <a:off x="3197225" y="6381750"/>
            <a:ext cx="61277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de-DE" altLang="de-DE" sz="1600" b="1">
                <a:solidFill>
                  <a:srgbClr val="FFFFFF"/>
                </a:solidFill>
                <a:latin typeface="Verdana" panose="020B0604030504040204" pitchFamily="34" charset="0"/>
                <a:cs typeface="Noto Sans CJK SC Regular" charset="0"/>
              </a:rPr>
              <a:t>Schulung zur Hersteller-Konformitätsbewertung</a:t>
            </a:r>
          </a:p>
        </p:txBody>
      </p:sp>
      <p:grpSp>
        <p:nvGrpSpPr>
          <p:cNvPr id="22533" name="Gruppieren 45">
            <a:extLst>
              <a:ext uri="{FF2B5EF4-FFF2-40B4-BE49-F238E27FC236}">
                <a16:creationId xmlns:a16="http://schemas.microsoft.com/office/drawing/2014/main" id="{2E9B41CF-7EC6-4EA2-B065-5891B11A9C5F}"/>
              </a:ext>
            </a:extLst>
          </p:cNvPr>
          <p:cNvGrpSpPr>
            <a:grpSpLocks/>
          </p:cNvGrpSpPr>
          <p:nvPr/>
        </p:nvGrpSpPr>
        <p:grpSpPr bwMode="auto">
          <a:xfrm>
            <a:off x="3132138" y="1557338"/>
            <a:ext cx="1566862" cy="1122362"/>
            <a:chOff x="6754725" y="1699468"/>
            <a:chExt cx="1566987" cy="1123007"/>
          </a:xfrm>
        </p:grpSpPr>
        <p:pic>
          <p:nvPicPr>
            <p:cNvPr id="22548" name="Grafik 46">
              <a:extLst>
                <a:ext uri="{FF2B5EF4-FFF2-40B4-BE49-F238E27FC236}">
                  <a16:creationId xmlns:a16="http://schemas.microsoft.com/office/drawing/2014/main" id="{2C97734B-F752-46AB-9081-8AA72C414D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4725" y="1699468"/>
              <a:ext cx="1566987" cy="112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9" name="Textfeld 47">
              <a:extLst>
                <a:ext uri="{FF2B5EF4-FFF2-40B4-BE49-F238E27FC236}">
                  <a16:creationId xmlns:a16="http://schemas.microsoft.com/office/drawing/2014/main" id="{A0C54B0B-E4DB-46E1-8683-B029BB14CEB4}"/>
                </a:ext>
              </a:extLst>
            </p:cNvPr>
            <p:cNvSpPr txBox="1">
              <a:spLocks noChangeArrowheads="1"/>
            </p:cNvSpPr>
            <p:nvPr/>
          </p:nvSpPr>
          <p:spPr bwMode="auto">
            <a:xfrm>
              <a:off x="7236296" y="1934696"/>
              <a:ext cx="10214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b="1">
                  <a:latin typeface="Courier New" panose="02070309020205020404" pitchFamily="49" charset="0"/>
                  <a:cs typeface="Courier New" panose="02070309020205020404" pitchFamily="49" charset="0"/>
                </a:rPr>
                <a:t>20.100 Kg</a:t>
              </a:r>
            </a:p>
          </p:txBody>
        </p:sp>
      </p:grpSp>
      <p:pic>
        <p:nvPicPr>
          <p:cNvPr id="22534" name="Grafik 48">
            <a:extLst>
              <a:ext uri="{FF2B5EF4-FFF2-40B4-BE49-F238E27FC236}">
                <a16:creationId xmlns:a16="http://schemas.microsoft.com/office/drawing/2014/main" id="{CA1917C0-AB08-4645-AEA1-2A6BBFFFF9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1088" y="1697038"/>
            <a:ext cx="1006475"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Pfeil: nach rechts 49">
            <a:extLst>
              <a:ext uri="{FF2B5EF4-FFF2-40B4-BE49-F238E27FC236}">
                <a16:creationId xmlns:a16="http://schemas.microsoft.com/office/drawing/2014/main" id="{70541A8D-D964-4756-A4A9-EFEE2D7A0679}"/>
              </a:ext>
            </a:extLst>
          </p:cNvPr>
          <p:cNvSpPr/>
          <p:nvPr/>
        </p:nvSpPr>
        <p:spPr bwMode="auto">
          <a:xfrm flipH="1">
            <a:off x="2278063" y="1960563"/>
            <a:ext cx="581025" cy="312737"/>
          </a:xfrm>
          <a:prstGeom prst="rightArrow">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lgn="ctr" eaLnBrk="1" hangingPunct="1">
              <a:defRPr/>
            </a:pPr>
            <a:endParaRPr lang="de-DE"/>
          </a:p>
        </p:txBody>
      </p:sp>
      <p:pic>
        <p:nvPicPr>
          <p:cNvPr id="22536" name="Grafik 50">
            <a:extLst>
              <a:ext uri="{FF2B5EF4-FFF2-40B4-BE49-F238E27FC236}">
                <a16:creationId xmlns:a16="http://schemas.microsoft.com/office/drawing/2014/main" id="{D756F067-1685-44CA-9310-5938C99EA9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78625" y="1693863"/>
            <a:ext cx="1217613"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Pfeil: nach rechts 51">
            <a:extLst>
              <a:ext uri="{FF2B5EF4-FFF2-40B4-BE49-F238E27FC236}">
                <a16:creationId xmlns:a16="http://schemas.microsoft.com/office/drawing/2014/main" id="{21330317-C3AF-4CCA-9CC5-E73220BAD73B}"/>
              </a:ext>
            </a:extLst>
          </p:cNvPr>
          <p:cNvSpPr/>
          <p:nvPr/>
        </p:nvSpPr>
        <p:spPr bwMode="auto">
          <a:xfrm flipH="1">
            <a:off x="5272088" y="1949450"/>
            <a:ext cx="1106487" cy="312738"/>
          </a:xfrm>
          <a:prstGeom prst="rightArrow">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lgn="ctr" eaLnBrk="1" hangingPunct="1">
              <a:defRPr/>
            </a:pPr>
            <a:endParaRPr lang="de-DE"/>
          </a:p>
        </p:txBody>
      </p:sp>
      <p:pic>
        <p:nvPicPr>
          <p:cNvPr id="22538" name="Grafik 52">
            <a:extLst>
              <a:ext uri="{FF2B5EF4-FFF2-40B4-BE49-F238E27FC236}">
                <a16:creationId xmlns:a16="http://schemas.microsoft.com/office/drawing/2014/main" id="{F3FA5F86-3974-4F86-8E10-DAC7D5D169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3400" y="3509963"/>
            <a:ext cx="100647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Grafik 29">
            <a:extLst>
              <a:ext uri="{FF2B5EF4-FFF2-40B4-BE49-F238E27FC236}">
                <a16:creationId xmlns:a16="http://schemas.microsoft.com/office/drawing/2014/main" id="{EAA6AD4A-2803-43C0-9E72-CF310D519B3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64375" y="2671763"/>
            <a:ext cx="71913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540" name="Verbinder: gewinkelt 31">
            <a:extLst>
              <a:ext uri="{FF2B5EF4-FFF2-40B4-BE49-F238E27FC236}">
                <a16:creationId xmlns:a16="http://schemas.microsoft.com/office/drawing/2014/main" id="{5EA20DA4-4193-4BD7-AC64-17A025D9BDF8}"/>
              </a:ext>
            </a:extLst>
          </p:cNvPr>
          <p:cNvCxnSpPr>
            <a:cxnSpLocks noChangeShapeType="1"/>
            <a:stCxn id="22536" idx="3"/>
            <a:endCxn id="22539" idx="3"/>
          </p:cNvCxnSpPr>
          <p:nvPr/>
        </p:nvCxnSpPr>
        <p:spPr bwMode="auto">
          <a:xfrm flipH="1">
            <a:off x="7783513" y="2124075"/>
            <a:ext cx="212725" cy="908050"/>
          </a:xfrm>
          <a:prstGeom prst="bentConnector3">
            <a:avLst>
              <a:gd name="adj1" fmla="val -107736"/>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41" name="Verbinder: gewinkelt 38">
            <a:extLst>
              <a:ext uri="{FF2B5EF4-FFF2-40B4-BE49-F238E27FC236}">
                <a16:creationId xmlns:a16="http://schemas.microsoft.com/office/drawing/2014/main" id="{11B744F8-2F20-4BF3-8322-ADCB873C2C35}"/>
              </a:ext>
            </a:extLst>
          </p:cNvPr>
          <p:cNvCxnSpPr>
            <a:cxnSpLocks noChangeShapeType="1"/>
            <a:stCxn id="22536" idx="3"/>
            <a:endCxn id="22538" idx="3"/>
          </p:cNvCxnSpPr>
          <p:nvPr/>
        </p:nvCxnSpPr>
        <p:spPr bwMode="auto">
          <a:xfrm flipH="1">
            <a:off x="7889875" y="2124075"/>
            <a:ext cx="106363" cy="1806575"/>
          </a:xfrm>
          <a:prstGeom prst="bentConnector3">
            <a:avLst>
              <a:gd name="adj1" fmla="val -215338"/>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542" name="Rechteck 39">
            <a:extLst>
              <a:ext uri="{FF2B5EF4-FFF2-40B4-BE49-F238E27FC236}">
                <a16:creationId xmlns:a16="http://schemas.microsoft.com/office/drawing/2014/main" id="{6202B398-D9A8-47A1-8D70-8D715B256EC1}"/>
              </a:ext>
            </a:extLst>
          </p:cNvPr>
          <p:cNvSpPr>
            <a:spLocks noChangeArrowheads="1"/>
          </p:cNvSpPr>
          <p:nvPr/>
        </p:nvSpPr>
        <p:spPr bwMode="auto">
          <a:xfrm>
            <a:off x="5900738" y="2847975"/>
            <a:ext cx="12001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400"/>
              <a:t>alibi memory</a:t>
            </a:r>
          </a:p>
        </p:txBody>
      </p:sp>
      <p:sp>
        <p:nvSpPr>
          <p:cNvPr id="22543" name="Rechteck 63">
            <a:extLst>
              <a:ext uri="{FF2B5EF4-FFF2-40B4-BE49-F238E27FC236}">
                <a16:creationId xmlns:a16="http://schemas.microsoft.com/office/drawing/2014/main" id="{1FF87D1B-51CF-484E-A1C3-89D5A58EF381}"/>
              </a:ext>
            </a:extLst>
          </p:cNvPr>
          <p:cNvSpPr>
            <a:spLocks noChangeArrowheads="1"/>
          </p:cNvSpPr>
          <p:nvPr/>
        </p:nvSpPr>
        <p:spPr bwMode="auto">
          <a:xfrm>
            <a:off x="5543550" y="3800475"/>
            <a:ext cx="1377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400"/>
              <a:t>protocol printer</a:t>
            </a:r>
          </a:p>
        </p:txBody>
      </p:sp>
      <p:sp>
        <p:nvSpPr>
          <p:cNvPr id="22544" name="Rechteck 64">
            <a:extLst>
              <a:ext uri="{FF2B5EF4-FFF2-40B4-BE49-F238E27FC236}">
                <a16:creationId xmlns:a16="http://schemas.microsoft.com/office/drawing/2014/main" id="{668BEE38-E99C-4912-9C47-F7497CAE7F04}"/>
              </a:ext>
            </a:extLst>
          </p:cNvPr>
          <p:cNvSpPr>
            <a:spLocks noChangeArrowheads="1"/>
          </p:cNvSpPr>
          <p:nvPr/>
        </p:nvSpPr>
        <p:spPr bwMode="auto">
          <a:xfrm>
            <a:off x="7821613" y="3292475"/>
            <a:ext cx="6921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400"/>
              <a:t>and/or</a:t>
            </a:r>
          </a:p>
        </p:txBody>
      </p:sp>
      <p:sp>
        <p:nvSpPr>
          <p:cNvPr id="22545" name="Rechteck 43">
            <a:extLst>
              <a:ext uri="{FF2B5EF4-FFF2-40B4-BE49-F238E27FC236}">
                <a16:creationId xmlns:a16="http://schemas.microsoft.com/office/drawing/2014/main" id="{C0F61B30-5368-4565-B5B6-480EF1F4B53E}"/>
              </a:ext>
            </a:extLst>
          </p:cNvPr>
          <p:cNvSpPr>
            <a:spLocks noChangeArrowheads="1"/>
          </p:cNvSpPr>
          <p:nvPr/>
        </p:nvSpPr>
        <p:spPr bwMode="auto">
          <a:xfrm>
            <a:off x="319088" y="2768600"/>
            <a:ext cx="2684462"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de-DE" sz="1200"/>
              <a:t>The following note is required:</a:t>
            </a:r>
          </a:p>
          <a:p>
            <a:pPr algn="ctr">
              <a:spcBef>
                <a:spcPct val="0"/>
              </a:spcBef>
              <a:buFontTx/>
              <a:buNone/>
            </a:pPr>
            <a:r>
              <a:rPr lang="en-US" altLang="de-DE" sz="1200"/>
              <a:t>"Measured values from non-calibrated additional equipment.</a:t>
            </a:r>
          </a:p>
          <a:p>
            <a:pPr algn="ctr">
              <a:spcBef>
                <a:spcPct val="0"/>
              </a:spcBef>
              <a:buFontTx/>
              <a:buNone/>
            </a:pPr>
            <a:r>
              <a:rPr lang="en-US" altLang="de-DE" sz="1200"/>
              <a:t>The calibrated measured values can be viewed. "</a:t>
            </a:r>
            <a:endParaRPr lang="de-DE" altLang="de-DE" sz="1200"/>
          </a:p>
        </p:txBody>
      </p:sp>
      <p:sp>
        <p:nvSpPr>
          <p:cNvPr id="22546" name="Textfeld 1">
            <a:extLst>
              <a:ext uri="{FF2B5EF4-FFF2-40B4-BE49-F238E27FC236}">
                <a16:creationId xmlns:a16="http://schemas.microsoft.com/office/drawing/2014/main" id="{45C5C605-4692-45E5-A8AA-78121CEF03EA}"/>
              </a:ext>
            </a:extLst>
          </p:cNvPr>
          <p:cNvSpPr txBox="1">
            <a:spLocks noChangeArrowheads="1"/>
          </p:cNvSpPr>
          <p:nvPr/>
        </p:nvSpPr>
        <p:spPr bwMode="auto">
          <a:xfrm>
            <a:off x="201613" y="4583113"/>
            <a:ext cx="831215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de-DE" sz="1800"/>
              <a:t>Be transmitted:</a:t>
            </a:r>
          </a:p>
          <a:p>
            <a:pPr>
              <a:spcBef>
                <a:spcPct val="0"/>
              </a:spcBef>
              <a:buFontTx/>
              <a:buNone/>
            </a:pPr>
            <a:r>
              <a:rPr lang="en-US" altLang="de-DE" sz="1800"/>
              <a:t>weight, gross, tare, net, date, time</a:t>
            </a:r>
          </a:p>
          <a:p>
            <a:pPr>
              <a:spcBef>
                <a:spcPct val="0"/>
              </a:spcBef>
              <a:buFontTx/>
              <a:buNone/>
            </a:pPr>
            <a:r>
              <a:rPr lang="en-US" altLang="de-DE" sz="1800"/>
              <a:t>and alibi memory number</a:t>
            </a:r>
          </a:p>
          <a:p>
            <a:pPr>
              <a:spcBef>
                <a:spcPct val="0"/>
              </a:spcBef>
              <a:buFontTx/>
              <a:buNone/>
            </a:pPr>
            <a:endParaRPr lang="en-US" altLang="de-DE" sz="1800"/>
          </a:p>
          <a:p>
            <a:pPr>
              <a:spcBef>
                <a:spcPct val="0"/>
              </a:spcBef>
              <a:buFontTx/>
              <a:buNone/>
            </a:pPr>
            <a:r>
              <a:rPr lang="en-US" altLang="de-DE" sz="1800"/>
              <a:t>The data can be processed in a non-calibrated PC system. Traceability of the values is given by the alibi memory number.</a:t>
            </a:r>
            <a:endParaRPr lang="de-DE" altLang="de-DE" sz="1800"/>
          </a:p>
        </p:txBody>
      </p:sp>
      <p:sp>
        <p:nvSpPr>
          <p:cNvPr id="22547" name="Title 1">
            <a:extLst>
              <a:ext uri="{FF2B5EF4-FFF2-40B4-BE49-F238E27FC236}">
                <a16:creationId xmlns:a16="http://schemas.microsoft.com/office/drawing/2014/main" id="{A8668675-95BA-45C5-B000-635D65D76AA5}"/>
              </a:ext>
            </a:extLst>
          </p:cNvPr>
          <p:cNvSpPr txBox="1">
            <a:spLocks/>
          </p:cNvSpPr>
          <p:nvPr/>
        </p:nvSpPr>
        <p:spPr bwMode="auto">
          <a:xfrm>
            <a:off x="250825" y="319088"/>
            <a:ext cx="6419850"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de-DE" sz="1800" b="1">
                <a:solidFill>
                  <a:schemeClr val="tx2"/>
                </a:solidFill>
              </a:rPr>
              <a:t>Manufacturer Conformity Assessment</a:t>
            </a:r>
          </a:p>
          <a:p>
            <a:pPr>
              <a:spcBef>
                <a:spcPct val="0"/>
              </a:spcBef>
              <a:buFontTx/>
              <a:buNone/>
            </a:pPr>
            <a:r>
              <a:rPr lang="en-US" altLang="de-DE" sz="1800"/>
              <a:t>2.3 Additional devices</a:t>
            </a:r>
            <a:r>
              <a:rPr lang="en-US" altLang="de-DE" sz="1800" b="1">
                <a:solidFill>
                  <a:schemeClr val="tx2"/>
                </a:solidFill>
              </a:rPr>
              <a:t> </a:t>
            </a:r>
            <a:endParaRPr lang="en-AU" altLang="de-DE" sz="1800" b="1">
              <a:solidFill>
                <a:schemeClr val="tx2"/>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fill="hold" nodeType="withEffect">
                                  <p:stCondLst>
                                    <p:cond delay="0"/>
                                  </p:stCondLst>
                                  <p:childTnLst>
                                    <p:set>
                                      <p:cBhvr additive="repl">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Grafik 1">
            <a:extLst>
              <a:ext uri="{FF2B5EF4-FFF2-40B4-BE49-F238E27FC236}">
                <a16:creationId xmlns:a16="http://schemas.microsoft.com/office/drawing/2014/main" id="{FA561096-6843-4BB7-8611-CA242224EA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3125" y="3679825"/>
            <a:ext cx="6159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Grafik 1">
            <a:extLst>
              <a:ext uri="{FF2B5EF4-FFF2-40B4-BE49-F238E27FC236}">
                <a16:creationId xmlns:a16="http://schemas.microsoft.com/office/drawing/2014/main" id="{E151FE0F-631B-4088-BE5F-FAF79630D0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3663" y="1125538"/>
            <a:ext cx="2554287"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1">
            <a:extLst>
              <a:ext uri="{FF2B5EF4-FFF2-40B4-BE49-F238E27FC236}">
                <a16:creationId xmlns:a16="http://schemas.microsoft.com/office/drawing/2014/main" id="{0E9EF286-4143-408D-9B12-71BA6B002E0C}"/>
              </a:ext>
            </a:extLst>
          </p:cNvPr>
          <p:cNvSpPr txBox="1">
            <a:spLocks noChangeArrowheads="1"/>
          </p:cNvSpPr>
          <p:nvPr/>
        </p:nvSpPr>
        <p:spPr bwMode="auto">
          <a:xfrm>
            <a:off x="3197225" y="6381750"/>
            <a:ext cx="61277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de-DE" altLang="de-DE" sz="1600" b="1">
                <a:solidFill>
                  <a:srgbClr val="FFFFFF"/>
                </a:solidFill>
                <a:latin typeface="Verdana" panose="020B0604030504040204" pitchFamily="34" charset="0"/>
                <a:cs typeface="Noto Sans CJK SC Regular" charset="0"/>
              </a:rPr>
              <a:t>Schulung zur Hersteller-Konformitätsbewertung</a:t>
            </a:r>
          </a:p>
        </p:txBody>
      </p:sp>
      <p:sp>
        <p:nvSpPr>
          <p:cNvPr id="16388" name="Text Box 4">
            <a:extLst>
              <a:ext uri="{FF2B5EF4-FFF2-40B4-BE49-F238E27FC236}">
                <a16:creationId xmlns:a16="http://schemas.microsoft.com/office/drawing/2014/main" id="{99C71642-ED77-4BB3-AD2C-EA9B84A9CC32}"/>
              </a:ext>
            </a:extLst>
          </p:cNvPr>
          <p:cNvSpPr txBox="1">
            <a:spLocks noChangeArrowheads="1"/>
          </p:cNvSpPr>
          <p:nvPr/>
        </p:nvSpPr>
        <p:spPr bwMode="auto">
          <a:xfrm>
            <a:off x="611188" y="2565400"/>
            <a:ext cx="8458200" cy="304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de-DE" sz="1600">
                <a:solidFill>
                  <a:srgbClr val="000000"/>
                </a:solidFill>
                <a:latin typeface="Verdana" panose="020B0604030504040204" pitchFamily="34" charset="0"/>
              </a:rPr>
              <a:t>If a scale is not adjusted at the site,</a:t>
            </a:r>
          </a:p>
          <a:p>
            <a:pPr eaLnBrk="1" hangingPunct="1">
              <a:spcBef>
                <a:spcPct val="0"/>
              </a:spcBef>
              <a:buFontTx/>
              <a:buNone/>
            </a:pPr>
            <a:r>
              <a:rPr lang="en-US" altLang="de-DE" sz="1600">
                <a:solidFill>
                  <a:srgbClr val="000000"/>
                </a:solidFill>
                <a:latin typeface="Verdana" panose="020B0604030504040204" pitchFamily="34" charset="0"/>
              </a:rPr>
              <a:t>the g-value place of use must be entered before delivery.</a:t>
            </a:r>
            <a:endParaRPr lang="de-DE" altLang="de-DE" sz="1600">
              <a:solidFill>
                <a:srgbClr val="000000"/>
              </a:solidFill>
              <a:latin typeface="Verdana" panose="020B0604030504040204" pitchFamily="34" charset="0"/>
            </a:endParaRPr>
          </a:p>
          <a:p>
            <a:pPr eaLnBrk="1" hangingPunct="1">
              <a:spcBef>
                <a:spcPct val="0"/>
              </a:spcBef>
              <a:buFontTx/>
              <a:buNone/>
            </a:pPr>
            <a:endParaRPr lang="de-DE" altLang="de-DE" sz="1600">
              <a:solidFill>
                <a:srgbClr val="000000"/>
              </a:solidFill>
              <a:latin typeface="Verdana" panose="020B0604030504040204" pitchFamily="34" charset="0"/>
            </a:endParaRPr>
          </a:p>
          <a:p>
            <a:pPr eaLnBrk="1" hangingPunct="1">
              <a:spcBef>
                <a:spcPct val="0"/>
              </a:spcBef>
              <a:buFontTx/>
              <a:buNone/>
            </a:pPr>
            <a:endParaRPr lang="de-DE" altLang="de-DE" sz="1600">
              <a:solidFill>
                <a:srgbClr val="000000"/>
              </a:solidFill>
              <a:latin typeface="Verdana" panose="020B0604030504040204" pitchFamily="34" charset="0"/>
            </a:endParaRPr>
          </a:p>
          <a:p>
            <a:pPr eaLnBrk="1" hangingPunct="1">
              <a:spcBef>
                <a:spcPct val="0"/>
              </a:spcBef>
              <a:buFontTx/>
              <a:buNone/>
            </a:pPr>
            <a:r>
              <a:rPr lang="en-US" altLang="de-DE" sz="1600">
                <a:solidFill>
                  <a:srgbClr val="000000"/>
                </a:solidFill>
                <a:latin typeface="Verdana" panose="020B0604030504040204" pitchFamily="34" charset="0"/>
              </a:rPr>
              <a:t>The necessary accuracy of the g-value input depends</a:t>
            </a:r>
          </a:p>
          <a:p>
            <a:pPr eaLnBrk="1" hangingPunct="1">
              <a:spcBef>
                <a:spcPct val="0"/>
              </a:spcBef>
              <a:buFontTx/>
              <a:buNone/>
            </a:pPr>
            <a:r>
              <a:rPr lang="en-US" altLang="de-DE" sz="1600">
                <a:solidFill>
                  <a:srgbClr val="000000"/>
                </a:solidFill>
                <a:latin typeface="Verdana" panose="020B0604030504040204" pitchFamily="34" charset="0"/>
              </a:rPr>
              <a:t>by the number of scale intervals (d).</a:t>
            </a:r>
          </a:p>
          <a:p>
            <a:pPr eaLnBrk="1" hangingPunct="1">
              <a:spcBef>
                <a:spcPct val="0"/>
              </a:spcBef>
              <a:buFontTx/>
              <a:buNone/>
            </a:pPr>
            <a:endParaRPr lang="de-DE" altLang="de-DE" sz="1600">
              <a:solidFill>
                <a:srgbClr val="000000"/>
              </a:solidFill>
              <a:latin typeface="Verdana" panose="020B0604030504040204" pitchFamily="34" charset="0"/>
            </a:endParaRPr>
          </a:p>
          <a:p>
            <a:pPr eaLnBrk="1" hangingPunct="1">
              <a:spcBef>
                <a:spcPct val="0"/>
              </a:spcBef>
              <a:buFontTx/>
              <a:buNone/>
            </a:pPr>
            <a:endParaRPr lang="de-DE" altLang="de-DE" sz="1600">
              <a:solidFill>
                <a:srgbClr val="000000"/>
              </a:solidFill>
              <a:latin typeface="Verdana" panose="020B0604030504040204" pitchFamily="34" charset="0"/>
            </a:endParaRPr>
          </a:p>
          <a:p>
            <a:pPr eaLnBrk="1" hangingPunct="1">
              <a:spcBef>
                <a:spcPct val="0"/>
              </a:spcBef>
              <a:buFontTx/>
              <a:buNone/>
            </a:pPr>
            <a:endParaRPr lang="de-DE" altLang="de-DE" sz="1600">
              <a:solidFill>
                <a:srgbClr val="000000"/>
              </a:solidFill>
              <a:latin typeface="Verdana" panose="020B0604030504040204" pitchFamily="34" charset="0"/>
            </a:endParaRPr>
          </a:p>
          <a:p>
            <a:pPr eaLnBrk="1" hangingPunct="1">
              <a:spcBef>
                <a:spcPct val="0"/>
              </a:spcBef>
              <a:buFontTx/>
              <a:buNone/>
            </a:pPr>
            <a:r>
              <a:rPr lang="de-DE" altLang="de-DE" sz="1600">
                <a:solidFill>
                  <a:srgbClr val="000000"/>
                </a:solidFill>
                <a:latin typeface="Verdana" panose="020B0604030504040204" pitchFamily="34" charset="0"/>
              </a:rPr>
              <a:t>WELMEC regulation: </a:t>
            </a:r>
            <a:r>
              <a:rPr lang="de-DE" altLang="de-DE" sz="1600">
                <a:solidFill>
                  <a:srgbClr val="CCCCFF"/>
                </a:solidFill>
                <a:latin typeface="Verdana" panose="020B0604030504040204" pitchFamily="34" charset="0"/>
                <a:hlinkClick r:id="rId5"/>
              </a:rPr>
              <a:t>http://www.welmec.org/welmec/gravity-information.html</a:t>
            </a:r>
          </a:p>
          <a:p>
            <a:pPr eaLnBrk="1" hangingPunct="1">
              <a:spcBef>
                <a:spcPct val="0"/>
              </a:spcBef>
              <a:buFontTx/>
              <a:buNone/>
            </a:pPr>
            <a:endParaRPr lang="de-DE" altLang="de-DE" sz="1600">
              <a:solidFill>
                <a:srgbClr val="000000"/>
              </a:solidFill>
              <a:latin typeface="Verdana" panose="020B0604030504040204" pitchFamily="34" charset="0"/>
              <a:cs typeface="Noto Sans CJK SC Regular" charset="0"/>
            </a:endParaRPr>
          </a:p>
          <a:p>
            <a:pPr eaLnBrk="1" hangingPunct="1">
              <a:spcBef>
                <a:spcPct val="0"/>
              </a:spcBef>
              <a:buFontTx/>
              <a:buNone/>
            </a:pPr>
            <a:r>
              <a:rPr lang="de-DE" altLang="de-DE" sz="1600">
                <a:solidFill>
                  <a:srgbClr val="000000"/>
                </a:solidFill>
                <a:latin typeface="Verdana" panose="020B0604030504040204" pitchFamily="34" charset="0"/>
                <a:cs typeface="Noto Sans CJK SC Regular" charset="0"/>
              </a:rPr>
              <a:t>Determining exact g-values: </a:t>
            </a:r>
            <a:r>
              <a:rPr lang="de-DE" altLang="de-DE" sz="1600">
                <a:solidFill>
                  <a:srgbClr val="CCCCFF"/>
                </a:solidFill>
                <a:latin typeface="Verdana" panose="020B0604030504040204" pitchFamily="34" charset="0"/>
                <a:cs typeface="Noto Sans CJK SC Regular" charset="0"/>
                <a:hlinkClick r:id="rId6"/>
              </a:rPr>
              <a:t>http://www.ptb.de/cartoweb3/SISproject.php</a:t>
            </a:r>
          </a:p>
        </p:txBody>
      </p:sp>
      <p:sp>
        <p:nvSpPr>
          <p:cNvPr id="24582" name="Text Box 5">
            <a:extLst>
              <a:ext uri="{FF2B5EF4-FFF2-40B4-BE49-F238E27FC236}">
                <a16:creationId xmlns:a16="http://schemas.microsoft.com/office/drawing/2014/main" id="{A5C0E5AF-96CF-4CD4-9CB2-EB3AA7B8E680}"/>
              </a:ext>
            </a:extLst>
          </p:cNvPr>
          <p:cNvSpPr txBox="1">
            <a:spLocks noChangeArrowheads="1"/>
          </p:cNvSpPr>
          <p:nvPr/>
        </p:nvSpPr>
        <p:spPr bwMode="auto">
          <a:xfrm>
            <a:off x="323850" y="188913"/>
            <a:ext cx="720725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eaLnBrk="1" hangingPunct="1">
              <a:spcBef>
                <a:spcPts val="1500"/>
              </a:spcBef>
              <a:buFontTx/>
              <a:buNone/>
            </a:pPr>
            <a:r>
              <a:rPr lang="de-DE" altLang="de-DE" sz="2400" b="1">
                <a:solidFill>
                  <a:srgbClr val="FFFFFF"/>
                </a:solidFill>
                <a:latin typeface="Verdana" panose="020B0604030504040204" pitchFamily="34" charset="0"/>
                <a:cs typeface="Noto Sans CJK SC Regular" charset="0"/>
              </a:rPr>
              <a:t>2. Das HKB-Verfahren</a:t>
            </a:r>
          </a:p>
        </p:txBody>
      </p:sp>
      <p:sp>
        <p:nvSpPr>
          <p:cNvPr id="24583" name="Rechteck 2">
            <a:extLst>
              <a:ext uri="{FF2B5EF4-FFF2-40B4-BE49-F238E27FC236}">
                <a16:creationId xmlns:a16="http://schemas.microsoft.com/office/drawing/2014/main" id="{842A0F02-14F7-4BF9-B11D-7C8792DEC760}"/>
              </a:ext>
            </a:extLst>
          </p:cNvPr>
          <p:cNvSpPr>
            <a:spLocks noChangeArrowheads="1"/>
          </p:cNvSpPr>
          <p:nvPr/>
        </p:nvSpPr>
        <p:spPr bwMode="auto">
          <a:xfrm>
            <a:off x="395288" y="1316038"/>
            <a:ext cx="4249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800" b="1"/>
              <a:t>Consideration of gravity acceleration</a:t>
            </a:r>
          </a:p>
        </p:txBody>
      </p:sp>
      <p:sp>
        <p:nvSpPr>
          <p:cNvPr id="24584" name="Title 1">
            <a:extLst>
              <a:ext uri="{FF2B5EF4-FFF2-40B4-BE49-F238E27FC236}">
                <a16:creationId xmlns:a16="http://schemas.microsoft.com/office/drawing/2014/main" id="{7278C2EF-360A-4C04-8236-513C1B49424C}"/>
              </a:ext>
            </a:extLst>
          </p:cNvPr>
          <p:cNvSpPr txBox="1">
            <a:spLocks/>
          </p:cNvSpPr>
          <p:nvPr/>
        </p:nvSpPr>
        <p:spPr bwMode="auto">
          <a:xfrm>
            <a:off x="250825" y="319088"/>
            <a:ext cx="6419850"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de-DE" sz="1800" b="1">
                <a:solidFill>
                  <a:schemeClr val="tx2"/>
                </a:solidFill>
              </a:rPr>
              <a:t>Manufacturer Conformity Assessment</a:t>
            </a:r>
          </a:p>
          <a:p>
            <a:pPr>
              <a:spcBef>
                <a:spcPct val="0"/>
              </a:spcBef>
              <a:buFontTx/>
              <a:buNone/>
            </a:pPr>
            <a:r>
              <a:rPr lang="en-US" altLang="de-DE" sz="1800"/>
              <a:t>2.4 Gravity acceleration</a:t>
            </a:r>
            <a:r>
              <a:rPr lang="en-US" altLang="de-DE" sz="1800" b="1">
                <a:solidFill>
                  <a:schemeClr val="tx2"/>
                </a:solidFill>
              </a:rPr>
              <a:t> </a:t>
            </a:r>
            <a:endParaRPr lang="en-AU" altLang="de-DE" sz="1800" b="1">
              <a:solidFill>
                <a:schemeClr val="tx2"/>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16388">
                                            <p:txEl>
                                              <p:pRg st="9" end="9"/>
                                            </p:txEl>
                                          </p:spTgt>
                                        </p:tgtEl>
                                        <p:attrNameLst>
                                          <p:attrName>style.visibility</p:attrName>
                                        </p:attrNameLst>
                                      </p:cBhvr>
                                      <p:to>
                                        <p:strVal val="visible"/>
                                      </p:to>
                                    </p:set>
                                    <p:animEffect transition="in" filter="wipe(left)">
                                      <p:cBhvr additive="repl">
                                        <p:cTn id="7" dur="500"/>
                                        <p:tgtEl>
                                          <p:spTgt spid="16388">
                                            <p:txEl>
                                              <p:pRg st="9" end="9"/>
                                            </p:txEl>
                                          </p:spTgt>
                                        </p:tgtEl>
                                      </p:cBhvr>
                                    </p:animEffect>
                                  </p:childTnLst>
                                </p:cTn>
                              </p:par>
                              <p:par>
                                <p:cTn id="8" presetID="22" presetClass="entr" presetSubtype="8" fill="hold" nodeType="withEffect">
                                  <p:stCondLst>
                                    <p:cond delay="0"/>
                                  </p:stCondLst>
                                  <p:childTnLst>
                                    <p:set>
                                      <p:cBhvr additive="repl">
                                        <p:cTn id="9" dur="1" fill="hold">
                                          <p:stCondLst>
                                            <p:cond delay="0"/>
                                          </p:stCondLst>
                                        </p:cTn>
                                        <p:tgtEl>
                                          <p:spTgt spid="16388"/>
                                        </p:tgtEl>
                                        <p:attrNameLst>
                                          <p:attrName>style.visibility</p:attrName>
                                        </p:attrNameLst>
                                      </p:cBhvr>
                                      <p:to>
                                        <p:strVal val="visible"/>
                                      </p:to>
                                    </p:set>
                                    <p:animEffect transition="in" filter="wipe(left)">
                                      <p:cBhvr additive="repl">
                                        <p:cTn id="10"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2">
            <a:extLst>
              <a:ext uri="{FF2B5EF4-FFF2-40B4-BE49-F238E27FC236}">
                <a16:creationId xmlns:a16="http://schemas.microsoft.com/office/drawing/2014/main" id="{5700E70A-5702-4625-BEDD-A4B1CC7E76DF}"/>
              </a:ext>
            </a:extLst>
          </p:cNvPr>
          <p:cNvSpPr>
            <a:spLocks noGrp="1"/>
          </p:cNvSpPr>
          <p:nvPr>
            <p:ph type="sldNum" sz="quarter" idx="12"/>
          </p:nvPr>
        </p:nvSpPr>
        <p:spPr>
          <a:xfrm>
            <a:off x="6553200" y="6265863"/>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9020A4AC-4025-466C-87F4-90CAD07BDA78}" type="slidenum">
              <a:rPr lang="en-US" altLang="en-US" sz="1400"/>
              <a:pPr>
                <a:spcBef>
                  <a:spcPct val="0"/>
                </a:spcBef>
                <a:buFontTx/>
                <a:buNone/>
              </a:pPr>
              <a:t>19</a:t>
            </a:fld>
            <a:endParaRPr lang="en-US" altLang="en-US" sz="1400"/>
          </a:p>
        </p:txBody>
      </p:sp>
      <p:pic>
        <p:nvPicPr>
          <p:cNvPr id="22" name="Picture 7" descr="strategy_logo_full">
            <a:extLst>
              <a:ext uri="{FF2B5EF4-FFF2-40B4-BE49-F238E27FC236}">
                <a16:creationId xmlns:a16="http://schemas.microsoft.com/office/drawing/2014/main" id="{DAE15C98-4D52-4BEE-B7AB-6FD30A822C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0700" y="2643188"/>
            <a:ext cx="2439988" cy="243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654A21C3-BAAE-4A30-9564-99805CF09417}"/>
              </a:ext>
            </a:extLst>
          </p:cNvPr>
          <p:cNvSpPr>
            <a:spLocks noGrp="1" noChangeArrowheads="1"/>
          </p:cNvSpPr>
          <p:nvPr>
            <p:ph type="title"/>
          </p:nvPr>
        </p:nvSpPr>
        <p:spPr>
          <a:xfrm>
            <a:off x="0" y="333375"/>
            <a:ext cx="6302375" cy="633413"/>
          </a:xfrm>
        </p:spPr>
        <p:txBody>
          <a:bodyPr/>
          <a:lstStyle/>
          <a:p>
            <a:pPr>
              <a:defRPr/>
            </a:pPr>
            <a:r>
              <a:rPr lang="en-US" altLang="de-DE" sz="2400" b="1" dirty="0"/>
              <a:t>Training for </a:t>
            </a:r>
            <a:r>
              <a:rPr lang="en-US" altLang="de-DE" sz="2400" b="1" dirty="0" err="1">
                <a:solidFill>
                  <a:srgbClr val="FF9900"/>
                </a:solidFill>
                <a:effectLst>
                  <a:outerShdw blurRad="38100" dist="38100" dir="2700000" algn="tl">
                    <a:srgbClr val="000000">
                      <a:alpha val="43137"/>
                    </a:srgbClr>
                  </a:outerShdw>
                </a:effectLst>
              </a:rPr>
              <a:t>R</a:t>
            </a:r>
            <a:r>
              <a:rPr lang="en-US" altLang="de-DE" sz="2400" b="1" dirty="0" err="1"/>
              <a:t>instrum</a:t>
            </a:r>
            <a:r>
              <a:rPr lang="en-US" altLang="de-DE" sz="2400" b="1" dirty="0"/>
              <a:t> </a:t>
            </a:r>
            <a:r>
              <a:rPr lang="en-US" altLang="de-DE" sz="2400" b="1" dirty="0">
                <a:solidFill>
                  <a:srgbClr val="FF9900"/>
                </a:solidFill>
                <a:effectLst>
                  <a:outerShdw blurRad="38100" dist="38100" dir="2700000" algn="tl">
                    <a:srgbClr val="000000">
                      <a:alpha val="43137"/>
                    </a:srgbClr>
                  </a:outerShdw>
                </a:effectLst>
              </a:rPr>
              <a:t>V</a:t>
            </a:r>
            <a:r>
              <a:rPr lang="en-US" altLang="de-DE" sz="2400" b="1" dirty="0"/>
              <a:t>erification </a:t>
            </a:r>
            <a:r>
              <a:rPr lang="en-US" altLang="de-DE" sz="2400" b="1" dirty="0">
                <a:solidFill>
                  <a:srgbClr val="FF9900"/>
                </a:solidFill>
                <a:effectLst>
                  <a:outerShdw blurRad="38100" dist="38100" dir="2700000" algn="tl">
                    <a:srgbClr val="000000">
                      <a:alpha val="43137"/>
                    </a:srgbClr>
                  </a:outerShdw>
                </a:effectLst>
              </a:rPr>
              <a:t>O</a:t>
            </a:r>
            <a:r>
              <a:rPr lang="en-US" altLang="de-DE" sz="2400" b="1" dirty="0"/>
              <a:t>fficers</a:t>
            </a:r>
            <a:endParaRPr lang="en-AU" altLang="de-DE" sz="2400" dirty="0"/>
          </a:p>
        </p:txBody>
      </p:sp>
      <p:sp>
        <p:nvSpPr>
          <p:cNvPr id="10" name="Rectangle 4">
            <a:extLst>
              <a:ext uri="{FF2B5EF4-FFF2-40B4-BE49-F238E27FC236}">
                <a16:creationId xmlns:a16="http://schemas.microsoft.com/office/drawing/2014/main" id="{8BBFDA84-ECF0-491F-B0E2-ABB238A0AB19}"/>
              </a:ext>
            </a:extLst>
          </p:cNvPr>
          <p:cNvSpPr>
            <a:spLocks noChangeArrowheads="1"/>
          </p:cNvSpPr>
          <p:nvPr/>
        </p:nvSpPr>
        <p:spPr bwMode="auto">
          <a:xfrm rot="20534427">
            <a:off x="127000" y="1922463"/>
            <a:ext cx="6556375" cy="1855787"/>
          </a:xfrm>
          <a:prstGeom prst="rect">
            <a:avLst/>
          </a:prstGeom>
          <a:noFill/>
          <a:ln>
            <a:noFill/>
          </a:ln>
          <a:effec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eaLnBrk="1" hangingPunct="1">
              <a:lnSpc>
                <a:spcPct val="130000"/>
              </a:lnSpc>
              <a:defRPr/>
            </a:pPr>
            <a:r>
              <a:rPr lang="de-DE" altLang="de-DE" sz="8800" b="1" i="1" dirty="0" err="1">
                <a:solidFill>
                  <a:srgbClr val="FF9900"/>
                </a:solidFill>
                <a:effectLst>
                  <a:outerShdw blurRad="38100" dist="38100" dir="2700000" algn="tl">
                    <a:srgbClr val="000000">
                      <a:alpha val="43137"/>
                    </a:srgbClr>
                  </a:outerShdw>
                </a:effectLst>
                <a:latin typeface="Bradley Hand ITC" panose="03070402050302030203" pitchFamily="66" charset="0"/>
                <a:cs typeface="Noto Sans CJK SC Regular" charset="0"/>
              </a:rPr>
              <a:t>Thank</a:t>
            </a:r>
            <a:r>
              <a:rPr lang="de-DE" altLang="de-DE" sz="8800" b="1" i="1" dirty="0">
                <a:solidFill>
                  <a:srgbClr val="FF9900"/>
                </a:solidFill>
                <a:effectLst>
                  <a:outerShdw blurRad="38100" dist="38100" dir="2700000" algn="tl">
                    <a:srgbClr val="000000">
                      <a:alpha val="43137"/>
                    </a:srgbClr>
                  </a:outerShdw>
                </a:effectLst>
                <a:latin typeface="Bradley Hand ITC" panose="03070402050302030203" pitchFamily="66" charset="0"/>
                <a:cs typeface="Noto Sans CJK SC Regular" charset="0"/>
              </a:rPr>
              <a:t> </a:t>
            </a:r>
            <a:r>
              <a:rPr lang="de-DE" altLang="de-DE" sz="8800" b="1" i="1" dirty="0" err="1">
                <a:solidFill>
                  <a:srgbClr val="FF9900"/>
                </a:solidFill>
                <a:effectLst>
                  <a:outerShdw blurRad="38100" dist="38100" dir="2700000" algn="tl">
                    <a:srgbClr val="000000">
                      <a:alpha val="43137"/>
                    </a:srgbClr>
                  </a:outerShdw>
                </a:effectLst>
                <a:latin typeface="Bradley Hand ITC" panose="03070402050302030203" pitchFamily="66" charset="0"/>
                <a:cs typeface="Noto Sans CJK SC Regular" charset="0"/>
              </a:rPr>
              <a:t>You</a:t>
            </a:r>
            <a:r>
              <a:rPr lang="de-DE" altLang="de-DE" sz="8800" b="1" i="1" dirty="0">
                <a:solidFill>
                  <a:srgbClr val="FF9900"/>
                </a:solidFill>
                <a:effectLst>
                  <a:outerShdw blurRad="38100" dist="38100" dir="2700000" algn="tl">
                    <a:srgbClr val="000000">
                      <a:alpha val="43137"/>
                    </a:srgbClr>
                  </a:outerShdw>
                </a:effectLst>
                <a:latin typeface="Bradley Hand ITC" panose="03070402050302030203" pitchFamily="66" charset="0"/>
                <a:cs typeface="Noto Sans CJK SC Regular" charset="0"/>
              </a:rPr>
              <a:t>!</a:t>
            </a:r>
          </a:p>
        </p:txBody>
      </p:sp>
      <p:pic>
        <p:nvPicPr>
          <p:cNvPr id="26630" name="Grafik 2">
            <a:extLst>
              <a:ext uri="{FF2B5EF4-FFF2-40B4-BE49-F238E27FC236}">
                <a16:creationId xmlns:a16="http://schemas.microsoft.com/office/drawing/2014/main" id="{2161BDA2-C8CF-4E35-AE4F-64378F5399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3948113"/>
            <a:ext cx="3992563" cy="276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A647E690-D325-45D8-9E2D-032D2A1DA6BF}"/>
              </a:ext>
            </a:extLst>
          </p:cNvPr>
          <p:cNvSpPr>
            <a:spLocks noGrp="1" noChangeArrowheads="1"/>
          </p:cNvSpPr>
          <p:nvPr>
            <p:ph type="title"/>
          </p:nvPr>
        </p:nvSpPr>
        <p:spPr/>
        <p:txBody>
          <a:bodyPr/>
          <a:lstStyle/>
          <a:p>
            <a:r>
              <a:rPr lang="en-US" altLang="de-DE" b="1"/>
              <a:t>Content of the training</a:t>
            </a:r>
          </a:p>
        </p:txBody>
      </p:sp>
      <p:sp>
        <p:nvSpPr>
          <p:cNvPr id="6147" name="Slide Number Placeholder 2">
            <a:extLst>
              <a:ext uri="{FF2B5EF4-FFF2-40B4-BE49-F238E27FC236}">
                <a16:creationId xmlns:a16="http://schemas.microsoft.com/office/drawing/2014/main" id="{14204CFE-37F0-49E9-B412-FB6B10B5420F}"/>
              </a:ext>
            </a:extLst>
          </p:cNvPr>
          <p:cNvSpPr>
            <a:spLocks noGrp="1"/>
          </p:cNvSpPr>
          <p:nvPr>
            <p:ph type="sldNum" sz="quarter" idx="12"/>
          </p:nvPr>
        </p:nvSpPr>
        <p:spPr>
          <a:xfrm>
            <a:off x="6553200" y="6265863"/>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B2E51CF8-83C5-46E6-B540-31368A08A3C7}" type="slidenum">
              <a:rPr lang="en-US" altLang="en-US" sz="1400"/>
              <a:pPr>
                <a:spcBef>
                  <a:spcPct val="0"/>
                </a:spcBef>
                <a:buFontTx/>
                <a:buNone/>
              </a:pPr>
              <a:t>2</a:t>
            </a:fld>
            <a:endParaRPr lang="en-US" altLang="en-US" sz="1400"/>
          </a:p>
        </p:txBody>
      </p:sp>
      <p:sp>
        <p:nvSpPr>
          <p:cNvPr id="6148" name="Rechteck 1">
            <a:extLst>
              <a:ext uri="{FF2B5EF4-FFF2-40B4-BE49-F238E27FC236}">
                <a16:creationId xmlns:a16="http://schemas.microsoft.com/office/drawing/2014/main" id="{374FE1F0-B326-4CD4-AE1F-5777D4610555}"/>
              </a:ext>
            </a:extLst>
          </p:cNvPr>
          <p:cNvSpPr>
            <a:spLocks noChangeArrowheads="1"/>
          </p:cNvSpPr>
          <p:nvPr/>
        </p:nvSpPr>
        <p:spPr bwMode="auto">
          <a:xfrm>
            <a:off x="395288" y="1268413"/>
            <a:ext cx="6480175"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de-DE" sz="1600"/>
              <a:t>1. Requirements and obligations</a:t>
            </a:r>
          </a:p>
          <a:p>
            <a:pPr>
              <a:spcBef>
                <a:spcPct val="0"/>
              </a:spcBef>
              <a:buFontTx/>
              <a:buNone/>
            </a:pPr>
            <a:endParaRPr lang="en-US" altLang="de-DE" sz="1600"/>
          </a:p>
          <a:p>
            <a:pPr>
              <a:spcBef>
                <a:spcPct val="0"/>
              </a:spcBef>
              <a:buFontTx/>
              <a:buNone/>
            </a:pPr>
            <a:r>
              <a:rPr lang="en-US" altLang="de-DE" sz="1600"/>
              <a:t>1.1 Guidelines and Standards</a:t>
            </a:r>
          </a:p>
          <a:p>
            <a:pPr>
              <a:spcBef>
                <a:spcPct val="0"/>
              </a:spcBef>
              <a:buFontTx/>
              <a:buNone/>
            </a:pPr>
            <a:r>
              <a:rPr lang="en-US" altLang="de-DE" sz="1600"/>
              <a:t>1.2 New regulationsLaws</a:t>
            </a:r>
          </a:p>
          <a:p>
            <a:pPr>
              <a:spcBef>
                <a:spcPct val="0"/>
              </a:spcBef>
              <a:buFontTx/>
              <a:buNone/>
            </a:pPr>
            <a:r>
              <a:rPr lang="en-US" altLang="de-DE" sz="1600"/>
              <a:t>1.3 Which prerequisites must be met?</a:t>
            </a:r>
          </a:p>
          <a:p>
            <a:pPr>
              <a:spcBef>
                <a:spcPct val="0"/>
              </a:spcBef>
              <a:buFontTx/>
              <a:buNone/>
            </a:pPr>
            <a:endParaRPr lang="en-US" altLang="de-DE" sz="1600"/>
          </a:p>
          <a:p>
            <a:pPr>
              <a:spcBef>
                <a:spcPct val="0"/>
              </a:spcBef>
              <a:buFontTx/>
              <a:buNone/>
            </a:pPr>
            <a:r>
              <a:rPr lang="en-US" altLang="de-DE" sz="1600"/>
              <a:t>2. The manufacturer's conformity assessment procedure (MCA)</a:t>
            </a:r>
          </a:p>
          <a:p>
            <a:pPr>
              <a:spcBef>
                <a:spcPct val="0"/>
              </a:spcBef>
              <a:buFontTx/>
              <a:buNone/>
            </a:pPr>
            <a:endParaRPr lang="en-US" altLang="de-DE" sz="1600"/>
          </a:p>
          <a:p>
            <a:pPr>
              <a:spcBef>
                <a:spcPct val="0"/>
              </a:spcBef>
              <a:buFontTx/>
              <a:buNone/>
            </a:pPr>
            <a:r>
              <a:rPr lang="en-US" altLang="de-DE" sz="1600"/>
              <a:t>2.1 When may a verification-procedure be carried out?</a:t>
            </a:r>
          </a:p>
          <a:p>
            <a:pPr>
              <a:spcBef>
                <a:spcPct val="0"/>
              </a:spcBef>
              <a:buFontTx/>
              <a:buNone/>
            </a:pPr>
            <a:r>
              <a:rPr lang="en-US" altLang="de-DE" sz="1600"/>
              <a:t>2.2 Label and seal</a:t>
            </a:r>
          </a:p>
          <a:p>
            <a:pPr>
              <a:spcBef>
                <a:spcPct val="0"/>
              </a:spcBef>
              <a:buFontTx/>
              <a:buNone/>
            </a:pPr>
            <a:r>
              <a:rPr lang="en-US" altLang="de-DE" sz="1600"/>
              <a:t>2.3 Additional devices</a:t>
            </a:r>
          </a:p>
          <a:p>
            <a:pPr>
              <a:spcBef>
                <a:spcPct val="0"/>
              </a:spcBef>
              <a:buFontTx/>
              <a:buNone/>
            </a:pPr>
            <a:r>
              <a:rPr lang="en-US" altLang="de-DE" sz="1600"/>
              <a:t>2.4 Gravity acceleration</a:t>
            </a:r>
            <a:r>
              <a:rPr lang="en-US" altLang="de-DE" sz="1600" b="1">
                <a:solidFill>
                  <a:schemeClr val="tx2"/>
                </a:solidFill>
              </a:rPr>
              <a:t> </a:t>
            </a:r>
          </a:p>
          <a:p>
            <a:pPr>
              <a:spcBef>
                <a:spcPct val="0"/>
              </a:spcBef>
              <a:buFontTx/>
              <a:buNone/>
            </a:pPr>
            <a:endParaRPr lang="en-US" altLang="de-DE" sz="1600" b="1">
              <a:solidFill>
                <a:schemeClr val="tx2"/>
              </a:solidFill>
            </a:endParaRPr>
          </a:p>
          <a:p>
            <a:pPr>
              <a:spcBef>
                <a:spcPct val="0"/>
              </a:spcBef>
              <a:buFontTx/>
              <a:buNone/>
            </a:pPr>
            <a:r>
              <a:rPr lang="en-US" altLang="de-DE" sz="1600">
                <a:solidFill>
                  <a:schemeClr val="tx2"/>
                </a:solidFill>
              </a:rPr>
              <a:t>3. Conformity assesment</a:t>
            </a:r>
            <a:endParaRPr lang="en-US" altLang="de-DE" sz="1600"/>
          </a:p>
        </p:txBody>
      </p:sp>
      <p:pic>
        <p:nvPicPr>
          <p:cNvPr id="6149" name="Grafik 2">
            <a:extLst>
              <a:ext uri="{FF2B5EF4-FFF2-40B4-BE49-F238E27FC236}">
                <a16:creationId xmlns:a16="http://schemas.microsoft.com/office/drawing/2014/main" id="{A3078BB7-1C95-4EA2-A100-F1EA71C5A9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425" y="4451350"/>
            <a:ext cx="3024188" cy="209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
            <a:extLst>
              <a:ext uri="{FF2B5EF4-FFF2-40B4-BE49-F238E27FC236}">
                <a16:creationId xmlns:a16="http://schemas.microsoft.com/office/drawing/2014/main" id="{BC4E605B-0604-4455-9A59-B695DC8D1CDD}"/>
              </a:ext>
            </a:extLst>
          </p:cNvPr>
          <p:cNvSpPr>
            <a:spLocks noGrp="1" noChangeArrowheads="1"/>
          </p:cNvSpPr>
          <p:nvPr>
            <p:ph type="title"/>
          </p:nvPr>
        </p:nvSpPr>
        <p:spPr>
          <a:xfrm>
            <a:off x="323850" y="333375"/>
            <a:ext cx="5483225" cy="633413"/>
          </a:xfrm>
        </p:spPr>
        <p:txBody>
          <a:bodyPr/>
          <a:lstStyle/>
          <a:p>
            <a:pPr eaLnBrk="1" hangingPunct="1"/>
            <a:r>
              <a:rPr lang="de-DE" altLang="de-DE" sz="2000"/>
              <a:t>General Information DIN EN 45501-2015</a:t>
            </a:r>
          </a:p>
        </p:txBody>
      </p:sp>
      <p:pic>
        <p:nvPicPr>
          <p:cNvPr id="27651" name="Picture 5">
            <a:extLst>
              <a:ext uri="{FF2B5EF4-FFF2-40B4-BE49-F238E27FC236}">
                <a16:creationId xmlns:a16="http://schemas.microsoft.com/office/drawing/2014/main" id="{62C80171-F174-44AC-8772-BB8C8202FB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1844675"/>
            <a:ext cx="476885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feld 8">
            <a:extLst>
              <a:ext uri="{FF2B5EF4-FFF2-40B4-BE49-F238E27FC236}">
                <a16:creationId xmlns:a16="http://schemas.microsoft.com/office/drawing/2014/main" id="{3BC22D6F-017B-4E8D-B70C-7B432F487102}"/>
              </a:ext>
            </a:extLst>
          </p:cNvPr>
          <p:cNvSpPr txBox="1">
            <a:spLocks noChangeArrowheads="1"/>
          </p:cNvSpPr>
          <p:nvPr/>
        </p:nvSpPr>
        <p:spPr bwMode="auto">
          <a:xfrm>
            <a:off x="2411413" y="1412875"/>
            <a:ext cx="3816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2000"/>
              <a:t>Accuracy classes</a:t>
            </a:r>
          </a:p>
        </p:txBody>
      </p:sp>
      <p:sp>
        <p:nvSpPr>
          <p:cNvPr id="27653" name="Textfeld 12">
            <a:extLst>
              <a:ext uri="{FF2B5EF4-FFF2-40B4-BE49-F238E27FC236}">
                <a16:creationId xmlns:a16="http://schemas.microsoft.com/office/drawing/2014/main" id="{9F7561B4-5BA8-4CC5-A52F-EED1F1006329}"/>
              </a:ext>
            </a:extLst>
          </p:cNvPr>
          <p:cNvSpPr txBox="1">
            <a:spLocks noChangeArrowheads="1"/>
          </p:cNvSpPr>
          <p:nvPr/>
        </p:nvSpPr>
        <p:spPr bwMode="auto">
          <a:xfrm>
            <a:off x="1763713" y="4005263"/>
            <a:ext cx="53292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2000"/>
              <a:t>Classification of instruments</a:t>
            </a:r>
          </a:p>
        </p:txBody>
      </p:sp>
      <p:graphicFrame>
        <p:nvGraphicFramePr>
          <p:cNvPr id="16" name="Tabelle 15">
            <a:extLst>
              <a:ext uri="{FF2B5EF4-FFF2-40B4-BE49-F238E27FC236}">
                <a16:creationId xmlns:a16="http://schemas.microsoft.com/office/drawing/2014/main" id="{CE4FDB39-D73B-41B6-A966-60997C3A8B4B}"/>
              </a:ext>
            </a:extLst>
          </p:cNvPr>
          <p:cNvGraphicFramePr>
            <a:graphicFrameLocks noGrp="1"/>
          </p:cNvGraphicFramePr>
          <p:nvPr/>
        </p:nvGraphicFramePr>
        <p:xfrm>
          <a:off x="1763713" y="4405313"/>
          <a:ext cx="5256212" cy="1704976"/>
        </p:xfrm>
        <a:graphic>
          <a:graphicData uri="http://schemas.openxmlformats.org/drawingml/2006/table">
            <a:tbl>
              <a:tblPr/>
              <a:tblGrid>
                <a:gridCol w="926314">
                  <a:extLst>
                    <a:ext uri="{9D8B030D-6E8A-4147-A177-3AD203B41FA5}">
                      <a16:colId xmlns:a16="http://schemas.microsoft.com/office/drawing/2014/main" val="20000"/>
                    </a:ext>
                  </a:extLst>
                </a:gridCol>
                <a:gridCol w="1192497">
                  <a:extLst>
                    <a:ext uri="{9D8B030D-6E8A-4147-A177-3AD203B41FA5}">
                      <a16:colId xmlns:a16="http://schemas.microsoft.com/office/drawing/2014/main" val="20001"/>
                    </a:ext>
                  </a:extLst>
                </a:gridCol>
                <a:gridCol w="851783">
                  <a:extLst>
                    <a:ext uri="{9D8B030D-6E8A-4147-A177-3AD203B41FA5}">
                      <a16:colId xmlns:a16="http://schemas.microsoft.com/office/drawing/2014/main" val="20002"/>
                    </a:ext>
                  </a:extLst>
                </a:gridCol>
                <a:gridCol w="851783">
                  <a:extLst>
                    <a:ext uri="{9D8B030D-6E8A-4147-A177-3AD203B41FA5}">
                      <a16:colId xmlns:a16="http://schemas.microsoft.com/office/drawing/2014/main" val="20003"/>
                    </a:ext>
                  </a:extLst>
                </a:gridCol>
                <a:gridCol w="1433835">
                  <a:extLst>
                    <a:ext uri="{9D8B030D-6E8A-4147-A177-3AD203B41FA5}">
                      <a16:colId xmlns:a16="http://schemas.microsoft.com/office/drawing/2014/main" val="20004"/>
                    </a:ext>
                  </a:extLst>
                </a:gridCol>
              </a:tblGrid>
              <a:tr h="813484">
                <a:tc rowSpan="2">
                  <a:txBody>
                    <a:bodyPr/>
                    <a:lstStyle/>
                    <a:p>
                      <a:pPr algn="l" fontAlgn="ctr"/>
                      <a:r>
                        <a:rPr lang="de-DE" sz="1100" b="0" i="0" u="none" strike="noStrike" dirty="0" err="1">
                          <a:solidFill>
                            <a:srgbClr val="000000"/>
                          </a:solidFill>
                          <a:latin typeface="Calibri"/>
                        </a:rPr>
                        <a:t>Accuracy</a:t>
                      </a:r>
                      <a:r>
                        <a:rPr lang="de-DE" sz="1100" b="0" i="0" u="none" strike="noStrike" dirty="0">
                          <a:solidFill>
                            <a:srgbClr val="000000"/>
                          </a:solidFill>
                          <a:latin typeface="Calibri"/>
                        </a:rPr>
                        <a:t> </a:t>
                      </a:r>
                      <a:r>
                        <a:rPr lang="de-DE" sz="1100" b="0" i="0" u="none" strike="noStrike" dirty="0" err="1">
                          <a:solidFill>
                            <a:srgbClr val="000000"/>
                          </a:solidFill>
                          <a:latin typeface="Calibri"/>
                        </a:rPr>
                        <a:t>class</a:t>
                      </a:r>
                      <a:endParaRPr lang="de-DE" sz="1100" b="0" i="0" u="none" strike="noStrike" dirty="0">
                        <a:solidFill>
                          <a:srgbClr val="000000"/>
                        </a:solidFill>
                        <a:latin typeface="Calibri"/>
                      </a:endParaRP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de-DE" sz="1100" b="0" i="0" u="none" strike="noStrike">
                          <a:solidFill>
                            <a:srgbClr val="000000"/>
                          </a:solidFill>
                          <a:latin typeface="Calibri"/>
                        </a:rPr>
                        <a:t>Verification scale interval, e</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US" sz="1100" b="0" i="0" u="none" strike="noStrike" dirty="0">
                          <a:solidFill>
                            <a:srgbClr val="000000"/>
                          </a:solidFill>
                          <a:latin typeface="Calibri"/>
                        </a:rPr>
                        <a:t>Number of verification scale intervals, n = Max/e</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e-DE"/>
                    </a:p>
                  </a:txBody>
                  <a:tcPr/>
                </a:tc>
                <a:tc rowSpan="2">
                  <a:txBody>
                    <a:bodyPr/>
                    <a:lstStyle/>
                    <a:p>
                      <a:pPr algn="l" fontAlgn="b"/>
                      <a:r>
                        <a:rPr lang="en-US" sz="1100" b="0" i="0" u="none" strike="noStrike" dirty="0">
                          <a:solidFill>
                            <a:srgbClr val="000000"/>
                          </a:solidFill>
                          <a:latin typeface="Calibri"/>
                        </a:rPr>
                        <a:t>Minimum</a:t>
                      </a:r>
                      <a:br>
                        <a:rPr lang="en-US" sz="1100" b="0" i="0" u="none" strike="noStrike" dirty="0">
                          <a:solidFill>
                            <a:srgbClr val="000000"/>
                          </a:solidFill>
                          <a:latin typeface="Calibri"/>
                        </a:rPr>
                      </a:br>
                      <a:r>
                        <a:rPr lang="en-US" sz="1100" b="0" i="0" u="none" strike="noStrike" dirty="0">
                          <a:solidFill>
                            <a:srgbClr val="000000"/>
                          </a:solidFill>
                          <a:latin typeface="Calibri"/>
                        </a:rPr>
                        <a:t>capacity,</a:t>
                      </a:r>
                      <a:br>
                        <a:rPr lang="en-US" sz="1100" b="0" i="0" u="none" strike="noStrike" dirty="0">
                          <a:solidFill>
                            <a:srgbClr val="000000"/>
                          </a:solidFill>
                          <a:latin typeface="Calibri"/>
                        </a:rPr>
                      </a:br>
                      <a:r>
                        <a:rPr lang="en-US" sz="1100" b="0" i="0" u="none" strike="noStrike" dirty="0">
                          <a:solidFill>
                            <a:srgbClr val="000000"/>
                          </a:solidFill>
                          <a:latin typeface="Calibri"/>
                        </a:rPr>
                        <a:t>Min</a:t>
                      </a:r>
                      <a:br>
                        <a:rPr lang="en-US" sz="1100" b="0" i="0" u="none" strike="noStrike" dirty="0">
                          <a:solidFill>
                            <a:srgbClr val="000000"/>
                          </a:solidFill>
                          <a:latin typeface="Calibri"/>
                        </a:rPr>
                      </a:br>
                      <a:r>
                        <a:rPr lang="en-US" sz="1100" b="0" i="0" u="none" strike="noStrike" dirty="0">
                          <a:solidFill>
                            <a:srgbClr val="000000"/>
                          </a:solidFill>
                          <a:latin typeface="Calibri"/>
                        </a:rPr>
                        <a:t>(Lower limit)</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2873">
                <a:tc vMerge="1">
                  <a:txBody>
                    <a:bodyPr/>
                    <a:lstStyle/>
                    <a:p>
                      <a:endParaRPr lang="de-DE"/>
                    </a:p>
                  </a:txBody>
                  <a:tcPr/>
                </a:tc>
                <a:tc vMerge="1">
                  <a:txBody>
                    <a:bodyPr/>
                    <a:lstStyle/>
                    <a:p>
                      <a:endParaRPr lang="de-DE"/>
                    </a:p>
                  </a:txBody>
                  <a:tcPr/>
                </a:tc>
                <a:tc>
                  <a:txBody>
                    <a:bodyPr/>
                    <a:lstStyle/>
                    <a:p>
                      <a:pPr algn="l" fontAlgn="b"/>
                      <a:r>
                        <a:rPr lang="de-DE" sz="1100" b="0" i="0" u="none" strike="noStrike" dirty="0" err="1">
                          <a:solidFill>
                            <a:srgbClr val="000000"/>
                          </a:solidFill>
                          <a:latin typeface="Calibri"/>
                        </a:rPr>
                        <a:t>minimum</a:t>
                      </a:r>
                      <a:endParaRPr lang="de-DE" sz="1100" b="0" i="0" u="none" strike="noStrike" dirty="0">
                        <a:solidFill>
                          <a:srgbClr val="000000"/>
                        </a:solidFill>
                        <a:latin typeface="Calibri"/>
                      </a:endParaRP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0" i="0" u="none" strike="noStrike">
                          <a:solidFill>
                            <a:srgbClr val="000000"/>
                          </a:solidFill>
                          <a:latin typeface="Calibri"/>
                        </a:rPr>
                        <a:t>maximum</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de-DE"/>
                    </a:p>
                  </a:txBody>
                  <a:tcPr/>
                </a:tc>
                <a:extLst>
                  <a:ext uri="{0D108BD9-81ED-4DB2-BD59-A6C34878D82A}">
                    <a16:rowId xmlns:a16="http://schemas.microsoft.com/office/drawing/2014/main" val="10001"/>
                  </a:ext>
                </a:extLst>
              </a:tr>
              <a:tr h="222873">
                <a:tc rowSpan="2">
                  <a:txBody>
                    <a:bodyPr/>
                    <a:lstStyle/>
                    <a:p>
                      <a:pPr algn="ctr" fontAlgn="ctr"/>
                      <a:r>
                        <a:rPr lang="de-DE" sz="1100" b="0" i="0" u="none" strike="noStrike">
                          <a:solidFill>
                            <a:srgbClr val="000000"/>
                          </a:solidFill>
                          <a:latin typeface="Calibri"/>
                        </a:rPr>
                        <a:t>Medium (III)</a:t>
                      </a:r>
                    </a:p>
                  </a:txBody>
                  <a:tcPr marL="9524" marR="952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100" b="0" i="0" u="none" strike="noStrike">
                          <a:solidFill>
                            <a:srgbClr val="000000"/>
                          </a:solidFill>
                          <a:latin typeface="Calibri"/>
                        </a:rPr>
                        <a:t>0.1 g ≤ e ≤ 2 g</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de-DE" sz="1100" b="0" i="0" u="none" strike="noStrike">
                          <a:solidFill>
                            <a:srgbClr val="000000"/>
                          </a:solidFill>
                          <a:latin typeface="Calibri"/>
                        </a:rPr>
                        <a:t>100</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de-DE" sz="1100" b="0" i="0" u="none" strike="noStrike" dirty="0">
                          <a:solidFill>
                            <a:srgbClr val="000000"/>
                          </a:solidFill>
                          <a:latin typeface="Calibri"/>
                        </a:rPr>
                        <a:t>10 000</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de-DE" sz="1100" b="0" i="0" u="none" strike="noStrike">
                          <a:solidFill>
                            <a:srgbClr val="000000"/>
                          </a:solidFill>
                          <a:latin typeface="Calibri"/>
                        </a:rPr>
                        <a:t>20 e</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222873">
                <a:tc vMerge="1">
                  <a:txBody>
                    <a:bodyPr/>
                    <a:lstStyle/>
                    <a:p>
                      <a:endParaRPr lang="de-DE"/>
                    </a:p>
                  </a:txBody>
                  <a:tcPr/>
                </a:tc>
                <a:tc>
                  <a:txBody>
                    <a:bodyPr/>
                    <a:lstStyle/>
                    <a:p>
                      <a:pPr algn="ctr" fontAlgn="b"/>
                      <a:r>
                        <a:rPr lang="de-DE" sz="1100" b="0" i="0" u="none" strike="noStrike">
                          <a:solidFill>
                            <a:srgbClr val="000000"/>
                          </a:solidFill>
                          <a:latin typeface="Calibri"/>
                        </a:rPr>
                        <a:t>5 g ≤ e</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de-DE" sz="1100" b="0" i="0" u="none" strike="noStrike">
                          <a:solidFill>
                            <a:srgbClr val="000000"/>
                          </a:solidFill>
                          <a:latin typeface="Calibri"/>
                        </a:rPr>
                        <a:t>500</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de-DE" sz="1100" b="0" i="0" u="none" strike="noStrike">
                          <a:solidFill>
                            <a:srgbClr val="000000"/>
                          </a:solidFill>
                          <a:latin typeface="Calibri"/>
                        </a:rPr>
                        <a:t>10 000</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de-DE" sz="1100" b="0" i="0" u="none" strike="noStrike">
                          <a:solidFill>
                            <a:srgbClr val="000000"/>
                          </a:solidFill>
                          <a:latin typeface="Calibri"/>
                        </a:rPr>
                        <a:t>20 e</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22873">
                <a:tc>
                  <a:txBody>
                    <a:bodyPr/>
                    <a:lstStyle/>
                    <a:p>
                      <a:pPr algn="ctr" fontAlgn="b"/>
                      <a:r>
                        <a:rPr lang="de-DE" sz="1100" b="0" i="0" u="none" strike="noStrike">
                          <a:solidFill>
                            <a:srgbClr val="000000"/>
                          </a:solidFill>
                          <a:latin typeface="Calibri"/>
                        </a:rPr>
                        <a:t>Ordinary (IIII)</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100" b="0" i="0" u="none" strike="noStrike">
                          <a:solidFill>
                            <a:srgbClr val="000000"/>
                          </a:solidFill>
                          <a:latin typeface="Calibri"/>
                        </a:rPr>
                        <a:t>5 g ≤ e</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100" b="0" i="0" u="none" strike="noStrike">
                          <a:solidFill>
                            <a:srgbClr val="000000"/>
                          </a:solidFill>
                          <a:latin typeface="Calibri"/>
                        </a:rPr>
                        <a:t>100</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100" b="0" i="0" u="none" strike="noStrike">
                          <a:solidFill>
                            <a:srgbClr val="000000"/>
                          </a:solidFill>
                          <a:latin typeface="Calibri"/>
                        </a:rPr>
                        <a:t>1 000</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100" b="0" i="0" u="none" strike="noStrike" dirty="0">
                          <a:solidFill>
                            <a:srgbClr val="000000"/>
                          </a:solidFill>
                          <a:latin typeface="Calibri"/>
                        </a:rPr>
                        <a:t>10 e</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a:extLst>
              <a:ext uri="{FF2B5EF4-FFF2-40B4-BE49-F238E27FC236}">
                <a16:creationId xmlns:a16="http://schemas.microsoft.com/office/drawing/2014/main" id="{D32B7A7C-228E-44BE-B855-97A7879C3FAA}"/>
              </a:ext>
            </a:extLst>
          </p:cNvPr>
          <p:cNvSpPr>
            <a:spLocks noGrp="1" noChangeArrowheads="1"/>
          </p:cNvSpPr>
          <p:nvPr>
            <p:ph type="title"/>
          </p:nvPr>
        </p:nvSpPr>
        <p:spPr>
          <a:xfrm>
            <a:off x="457200" y="274638"/>
            <a:ext cx="5410200" cy="633412"/>
          </a:xfrm>
        </p:spPr>
        <p:txBody>
          <a:bodyPr/>
          <a:lstStyle/>
          <a:p>
            <a:pPr eaLnBrk="1" hangingPunct="1"/>
            <a:r>
              <a:rPr lang="de-DE" altLang="de-DE" sz="2000"/>
              <a:t>General Information DIN EN 45501-2015</a:t>
            </a:r>
          </a:p>
        </p:txBody>
      </p:sp>
      <p:sp>
        <p:nvSpPr>
          <p:cNvPr id="28675" name="Textfeld 6">
            <a:extLst>
              <a:ext uri="{FF2B5EF4-FFF2-40B4-BE49-F238E27FC236}">
                <a16:creationId xmlns:a16="http://schemas.microsoft.com/office/drawing/2014/main" id="{0A101C59-F2C1-43E3-BEB5-3E217CFE506A}"/>
              </a:ext>
            </a:extLst>
          </p:cNvPr>
          <p:cNvSpPr txBox="1">
            <a:spLocks noChangeArrowheads="1"/>
          </p:cNvSpPr>
          <p:nvPr/>
        </p:nvSpPr>
        <p:spPr bwMode="auto">
          <a:xfrm>
            <a:off x="1692275" y="1557338"/>
            <a:ext cx="5327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2000"/>
              <a:t>Maximum permissible errors</a:t>
            </a:r>
          </a:p>
        </p:txBody>
      </p:sp>
      <p:sp>
        <p:nvSpPr>
          <p:cNvPr id="28676" name="Textfeld 7">
            <a:extLst>
              <a:ext uri="{FF2B5EF4-FFF2-40B4-BE49-F238E27FC236}">
                <a16:creationId xmlns:a16="http://schemas.microsoft.com/office/drawing/2014/main" id="{95045FDF-5DDD-4A6E-A986-70F5A1D2A03B}"/>
              </a:ext>
            </a:extLst>
          </p:cNvPr>
          <p:cNvSpPr txBox="1">
            <a:spLocks noChangeArrowheads="1"/>
          </p:cNvSpPr>
          <p:nvPr/>
        </p:nvSpPr>
        <p:spPr bwMode="auto">
          <a:xfrm>
            <a:off x="2411413" y="1196975"/>
            <a:ext cx="3889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de-DE" altLang="de-DE" sz="2000"/>
          </a:p>
        </p:txBody>
      </p:sp>
      <p:pic>
        <p:nvPicPr>
          <p:cNvPr id="28677" name="Picture 6">
            <a:extLst>
              <a:ext uri="{FF2B5EF4-FFF2-40B4-BE49-F238E27FC236}">
                <a16:creationId xmlns:a16="http://schemas.microsoft.com/office/drawing/2014/main" id="{E8DE5AF9-A23B-4956-90E6-EF626B3D0E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2420938"/>
            <a:ext cx="7694613" cy="218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a:extLst>
              <a:ext uri="{FF2B5EF4-FFF2-40B4-BE49-F238E27FC236}">
                <a16:creationId xmlns:a16="http://schemas.microsoft.com/office/drawing/2014/main" id="{9E5221CC-074B-435F-9266-8ABC0619589F}"/>
              </a:ext>
            </a:extLst>
          </p:cNvPr>
          <p:cNvSpPr>
            <a:spLocks noGrp="1" noChangeArrowheads="1"/>
          </p:cNvSpPr>
          <p:nvPr>
            <p:ph type="title"/>
          </p:nvPr>
        </p:nvSpPr>
        <p:spPr/>
        <p:txBody>
          <a:bodyPr/>
          <a:lstStyle/>
          <a:p>
            <a:pPr eaLnBrk="1" hangingPunct="1"/>
            <a:r>
              <a:rPr lang="de-DE" altLang="de-DE"/>
              <a:t>Standard weights</a:t>
            </a:r>
          </a:p>
        </p:txBody>
      </p:sp>
      <p:sp>
        <p:nvSpPr>
          <p:cNvPr id="29699" name="Textfeld 5">
            <a:extLst>
              <a:ext uri="{FF2B5EF4-FFF2-40B4-BE49-F238E27FC236}">
                <a16:creationId xmlns:a16="http://schemas.microsoft.com/office/drawing/2014/main" id="{0B78F937-482D-433B-99C7-FBFDC1F84523}"/>
              </a:ext>
            </a:extLst>
          </p:cNvPr>
          <p:cNvSpPr txBox="1">
            <a:spLocks noChangeArrowheads="1"/>
          </p:cNvSpPr>
          <p:nvPr/>
        </p:nvSpPr>
        <p:spPr bwMode="auto">
          <a:xfrm>
            <a:off x="2411413" y="1412875"/>
            <a:ext cx="38877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2000"/>
              <a:t>Accuracy of standard weights according to OIML R 111:2004</a:t>
            </a:r>
          </a:p>
        </p:txBody>
      </p:sp>
      <p:pic>
        <p:nvPicPr>
          <p:cNvPr id="29700" name="Picture 5">
            <a:extLst>
              <a:ext uri="{FF2B5EF4-FFF2-40B4-BE49-F238E27FC236}">
                <a16:creationId xmlns:a16="http://schemas.microsoft.com/office/drawing/2014/main" id="{BAC772EF-D5E8-4522-A318-8B6A21A91A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349500"/>
            <a:ext cx="8370888" cy="405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a:extLst>
              <a:ext uri="{FF2B5EF4-FFF2-40B4-BE49-F238E27FC236}">
                <a16:creationId xmlns:a16="http://schemas.microsoft.com/office/drawing/2014/main" id="{382E438A-2B01-4E16-BF0B-18FFBE392ECD}"/>
              </a:ext>
            </a:extLst>
          </p:cNvPr>
          <p:cNvSpPr>
            <a:spLocks noGrp="1" noChangeArrowheads="1"/>
          </p:cNvSpPr>
          <p:nvPr>
            <p:ph type="title"/>
          </p:nvPr>
        </p:nvSpPr>
        <p:spPr/>
        <p:txBody>
          <a:bodyPr/>
          <a:lstStyle/>
          <a:p>
            <a:r>
              <a:rPr lang="de-DE" altLang="de-DE"/>
              <a:t>X00A-803-160 Procedure</a:t>
            </a:r>
          </a:p>
        </p:txBody>
      </p:sp>
      <p:sp>
        <p:nvSpPr>
          <p:cNvPr id="30723" name="Inhaltsplatzhalter 3">
            <a:extLst>
              <a:ext uri="{FF2B5EF4-FFF2-40B4-BE49-F238E27FC236}">
                <a16:creationId xmlns:a16="http://schemas.microsoft.com/office/drawing/2014/main" id="{8482658E-3ED3-4264-AC3D-94FFA8C6DB6E}"/>
              </a:ext>
            </a:extLst>
          </p:cNvPr>
          <p:cNvSpPr>
            <a:spLocks noGrp="1" noChangeArrowheads="1"/>
          </p:cNvSpPr>
          <p:nvPr>
            <p:ph idx="1"/>
          </p:nvPr>
        </p:nvSpPr>
        <p:spPr>
          <a:xfrm>
            <a:off x="468313" y="1700213"/>
            <a:ext cx="8229600" cy="3841750"/>
          </a:xfrm>
        </p:spPr>
        <p:txBody>
          <a:bodyPr>
            <a:spAutoFit/>
          </a:bodyPr>
          <a:lstStyle/>
          <a:p>
            <a:pPr>
              <a:buFontTx/>
              <a:buAutoNum type="arabicPeriod"/>
            </a:pPr>
            <a:r>
              <a:rPr lang="en-US" altLang="de-DE" sz="1400"/>
              <a:t>Find / prepare the “Verification of Compatibility for Modules of Weighing Instruments” using spreadsheet X0A-805. Ensure that the modules are compatible.</a:t>
            </a:r>
            <a:br>
              <a:rPr lang="en-US" altLang="de-DE" sz="1400"/>
            </a:br>
            <a:endParaRPr lang="en-US" altLang="de-DE" sz="1400"/>
          </a:p>
          <a:p>
            <a:pPr>
              <a:buFontTx/>
              <a:buAutoNum type="arabicPeriod"/>
            </a:pPr>
            <a:r>
              <a:rPr lang="en-US" altLang="de-DE" sz="1400"/>
              <a:t>Find the correct Test Report (X00A-822) dependent upon scale type / weigh bridge, Max. load and number of ranges, according to work instruction X00A-804 and corresponding to DIN EN 45501.</a:t>
            </a:r>
            <a:br>
              <a:rPr lang="en-US" altLang="de-DE" sz="1400"/>
            </a:br>
            <a:endParaRPr lang="en-US" altLang="de-DE" sz="1400"/>
          </a:p>
          <a:p>
            <a:pPr>
              <a:buFontTx/>
              <a:buAutoNum type="arabicPeriod"/>
            </a:pPr>
            <a:r>
              <a:rPr lang="en-US" altLang="de-DE" sz="1400"/>
              <a:t>Check that indicator will show OLOAD if the load is more than 9e over Max. At the end of the tests for Test Report, HI_RES should be switched off before the calibration counter is recorded.</a:t>
            </a:r>
          </a:p>
          <a:p>
            <a:pPr>
              <a:buFontTx/>
              <a:buAutoNum type="arabicPeriod"/>
            </a:pPr>
            <a:endParaRPr lang="en-US" altLang="de-DE" sz="1400"/>
          </a:p>
          <a:p>
            <a:pPr>
              <a:buFontTx/>
              <a:buAutoNum type="arabicPeriod"/>
            </a:pPr>
            <a:r>
              <a:rPr lang="en-US" altLang="de-DE" sz="1400"/>
              <a:t>Affix the verification labels. Ensure they are filled out correctly. Stick the transparent foil over the verification labels for protection. It is allowed to print the trade label RVO ( X00A-304) onto an adhesive foil (e.g. L6013 from Zweckform or destructable foil). Seal all the affixed labels.</a:t>
            </a:r>
            <a:br>
              <a:rPr lang="en-US" altLang="de-DE" sz="1400"/>
            </a:br>
            <a:endParaRPr lang="en-US" altLang="de-DE" sz="1400"/>
          </a:p>
          <a:p>
            <a:pPr>
              <a:buFontTx/>
              <a:buAutoNum type="arabicPeriod"/>
            </a:pPr>
            <a:r>
              <a:rPr lang="en-US" altLang="de-DE" sz="1400"/>
              <a:t>Photograph all the sealed labels as well as the sealed junction box.</a:t>
            </a:r>
          </a:p>
          <a:p>
            <a:pPr>
              <a:buFontTx/>
              <a:buAutoNum type="arabicPeriod"/>
            </a:pPr>
            <a:endParaRPr lang="en-US" altLang="de-DE" sz="1400"/>
          </a:p>
          <a:p>
            <a:pPr>
              <a:buFontTx/>
              <a:buAutoNum type="arabicPeriod"/>
            </a:pPr>
            <a:r>
              <a:rPr lang="en-US" altLang="de-DE" sz="1400"/>
              <a:t>Complete the Check list for the Execution of First Verification X00A-808.</a:t>
            </a:r>
            <a:endParaRPr lang="de-DE" altLang="de-DE" sz="1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a:extLst>
              <a:ext uri="{FF2B5EF4-FFF2-40B4-BE49-F238E27FC236}">
                <a16:creationId xmlns:a16="http://schemas.microsoft.com/office/drawing/2014/main" id="{BC68BABE-96EA-4F8B-BB77-4655C121C7BA}"/>
              </a:ext>
            </a:extLst>
          </p:cNvPr>
          <p:cNvSpPr>
            <a:spLocks noGrp="1" noChangeArrowheads="1"/>
          </p:cNvSpPr>
          <p:nvPr>
            <p:ph type="title"/>
          </p:nvPr>
        </p:nvSpPr>
        <p:spPr/>
        <p:txBody>
          <a:bodyPr/>
          <a:lstStyle/>
          <a:p>
            <a:r>
              <a:rPr lang="de-DE" altLang="de-DE"/>
              <a:t>X00A-803-160 Procedure</a:t>
            </a:r>
          </a:p>
        </p:txBody>
      </p:sp>
      <p:sp>
        <p:nvSpPr>
          <p:cNvPr id="31747" name="Inhaltsplatzhalter 2">
            <a:extLst>
              <a:ext uri="{FF2B5EF4-FFF2-40B4-BE49-F238E27FC236}">
                <a16:creationId xmlns:a16="http://schemas.microsoft.com/office/drawing/2014/main" id="{5AD7FD80-FD60-4CC3-AAAE-3FC628A0A5D9}"/>
              </a:ext>
            </a:extLst>
          </p:cNvPr>
          <p:cNvSpPr>
            <a:spLocks noGrp="1" noChangeArrowheads="1"/>
          </p:cNvSpPr>
          <p:nvPr>
            <p:ph idx="1"/>
          </p:nvPr>
        </p:nvSpPr>
        <p:spPr>
          <a:xfrm>
            <a:off x="539750" y="1412875"/>
            <a:ext cx="8229600" cy="4968875"/>
          </a:xfrm>
        </p:spPr>
        <p:txBody>
          <a:bodyPr/>
          <a:lstStyle/>
          <a:p>
            <a:pPr>
              <a:buFontTx/>
              <a:buNone/>
            </a:pPr>
            <a:r>
              <a:rPr lang="en-US" altLang="de-DE" sz="1400"/>
              <a:t>	</a:t>
            </a:r>
          </a:p>
          <a:p>
            <a:pPr>
              <a:buFontTx/>
              <a:buAutoNum type="arabicPeriod" startAt="7"/>
            </a:pPr>
            <a:r>
              <a:rPr lang="en-US" altLang="de-DE" sz="1400"/>
              <a:t>Store the test data:</a:t>
            </a:r>
          </a:p>
          <a:p>
            <a:pPr marL="800100" lvl="1" indent="-342900">
              <a:buFontTx/>
              <a:buAutoNum type="alphaLcPeriod"/>
            </a:pPr>
            <a:r>
              <a:rPr lang="en-US" altLang="de-DE" sz="1400"/>
              <a:t>The following documents - eventually they have to be scanned - must be stored on the Rinstrum server in the subdirectory of the Verification Officer:</a:t>
            </a:r>
            <a:br>
              <a:rPr lang="en-US" altLang="de-DE" sz="1400"/>
            </a:br>
            <a:r>
              <a:rPr lang="en-US" altLang="de-DE" sz="1400"/>
              <a:t>X00A-805  / X00A-822 / X00A-808 / photos / copy of a certificate of used standard weights / copy of a certificate of the used delta-weights </a:t>
            </a:r>
            <a:br>
              <a:rPr lang="en-US" altLang="de-DE" sz="1400"/>
            </a:br>
            <a:endParaRPr lang="en-US" altLang="de-DE" sz="1400"/>
          </a:p>
          <a:p>
            <a:pPr marL="800100" lvl="1" indent="-342900">
              <a:buFontTx/>
              <a:buAutoNum type="alphaLcPeriod"/>
            </a:pPr>
            <a:r>
              <a:rPr lang="en-US" altLang="de-DE" sz="1400"/>
              <a:t>The filename should be:</a:t>
            </a:r>
            <a:br>
              <a:rPr lang="en-US" altLang="de-DE" sz="1400"/>
            </a:br>
            <a:r>
              <a:rPr lang="de-DE" altLang="de-DE" sz="1400"/>
              <a:t>SheetNumber_Series of Indicator_SerialNumber_VerificationOfficer</a:t>
            </a:r>
            <a:br>
              <a:rPr lang="de-DE" altLang="de-DE" sz="1400"/>
            </a:br>
            <a:r>
              <a:rPr lang="de-DE" altLang="de-DE" sz="1400"/>
              <a:t>e.g. “X00A-816_R320-K306_3131313_rvo12121.pdf”.</a:t>
            </a:r>
            <a:br>
              <a:rPr lang="de-DE" altLang="de-DE" sz="1400"/>
            </a:br>
            <a:endParaRPr lang="de-DE" altLang="de-DE" sz="1400"/>
          </a:p>
          <a:p>
            <a:pPr marL="800100" lvl="1" indent="-342900">
              <a:buFontTx/>
              <a:buAutoNum type="alphaLcPeriod"/>
            </a:pPr>
            <a:r>
              <a:rPr lang="en-US" altLang="de-DE" sz="1400"/>
              <a:t>If off-site, email the scanned files to </a:t>
            </a:r>
            <a:r>
              <a:rPr lang="en-US" altLang="de-DE" sz="1400">
                <a:solidFill>
                  <a:srgbClr val="0070C0"/>
                </a:solidFill>
              </a:rPr>
              <a:t>verification@rinstrum.com</a:t>
            </a:r>
            <a:r>
              <a:rPr lang="en-US" altLang="de-DE" sz="1400"/>
              <a:t> with the following details in re.:</a:t>
            </a:r>
            <a:br>
              <a:rPr lang="en-US" altLang="de-DE" sz="1400"/>
            </a:br>
            <a:r>
              <a:rPr lang="en-US" altLang="de-DE" sz="1400"/>
              <a:t>“Series of Indicator_Indicator-SerialNumber_SerialNumber of Scale_RVO-No.”.</a:t>
            </a:r>
            <a:br>
              <a:rPr lang="en-US" altLang="de-DE" sz="1400"/>
            </a:br>
            <a:r>
              <a:rPr lang="en-US" altLang="de-DE" sz="1400"/>
              <a:t>The data must be unzipped. Only data of one scale may be attached to one mail.</a:t>
            </a:r>
          </a:p>
          <a:p>
            <a:pPr>
              <a:buFontTx/>
              <a:buNone/>
            </a:pPr>
            <a:r>
              <a:rPr lang="en-US" altLang="de-DE" sz="1400" b="1"/>
              <a:t> 	</a:t>
            </a:r>
            <a:endParaRPr lang="de-DE" altLang="de-DE" sz="14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1">
            <a:extLst>
              <a:ext uri="{FF2B5EF4-FFF2-40B4-BE49-F238E27FC236}">
                <a16:creationId xmlns:a16="http://schemas.microsoft.com/office/drawing/2014/main" id="{35B05D13-800D-47B4-892F-E8ABFA84FECD}"/>
              </a:ext>
            </a:extLst>
          </p:cNvPr>
          <p:cNvSpPr>
            <a:spLocks noGrp="1" noChangeArrowheads="1"/>
          </p:cNvSpPr>
          <p:nvPr>
            <p:ph type="title"/>
          </p:nvPr>
        </p:nvSpPr>
        <p:spPr/>
        <p:txBody>
          <a:bodyPr/>
          <a:lstStyle/>
          <a:p>
            <a:r>
              <a:rPr lang="de-DE" altLang="de-DE"/>
              <a:t>X00A-803-160 Procedure</a:t>
            </a:r>
          </a:p>
        </p:txBody>
      </p:sp>
      <p:sp>
        <p:nvSpPr>
          <p:cNvPr id="32771" name="Inhaltsplatzhalter 2">
            <a:extLst>
              <a:ext uri="{FF2B5EF4-FFF2-40B4-BE49-F238E27FC236}">
                <a16:creationId xmlns:a16="http://schemas.microsoft.com/office/drawing/2014/main" id="{FA6F63ED-3DE3-44A0-862A-D9B37474A5D6}"/>
              </a:ext>
            </a:extLst>
          </p:cNvPr>
          <p:cNvSpPr>
            <a:spLocks noGrp="1" noChangeArrowheads="1"/>
          </p:cNvSpPr>
          <p:nvPr>
            <p:ph idx="1"/>
          </p:nvPr>
        </p:nvSpPr>
        <p:spPr>
          <a:xfrm>
            <a:off x="539750" y="1412875"/>
            <a:ext cx="8229600" cy="4968875"/>
          </a:xfrm>
        </p:spPr>
        <p:txBody>
          <a:bodyPr/>
          <a:lstStyle/>
          <a:p>
            <a:pPr>
              <a:buFontTx/>
              <a:buNone/>
            </a:pPr>
            <a:r>
              <a:rPr lang="en-US" altLang="de-DE" sz="1400"/>
              <a:t>	</a:t>
            </a:r>
            <a:r>
              <a:rPr lang="en-US" altLang="de-DE" sz="1400" b="1"/>
              <a:t> Attention: The documents have to be sent in maximum 4 weeks after performing the tests and affixing the labels. Otherwise we can’t issue a declaration for that scale anymore.</a:t>
            </a:r>
            <a:endParaRPr lang="de-DE" altLang="de-DE" sz="1400"/>
          </a:p>
          <a:p>
            <a:endParaRPr lang="en-US" altLang="de-DE" sz="1400"/>
          </a:p>
          <a:p>
            <a:endParaRPr lang="en-US" altLang="de-DE" sz="1400"/>
          </a:p>
          <a:p>
            <a:pPr>
              <a:buFontTx/>
              <a:buAutoNum type="arabicPeriod" startAt="8"/>
            </a:pPr>
            <a:r>
              <a:rPr lang="en-US" altLang="de-DE" sz="1400"/>
              <a:t>Rinstrum will issue a Declaration of Conformity and it will be stored at Rinstrum EU together with the other documents of the scale. Rinstrum will ensure that the test officer gets a scanned pdf of the declaration asap. This pdf will also be valid like the original. The original document will be sent to the RVO at the end of the appropriate month.</a:t>
            </a:r>
            <a:br>
              <a:rPr lang="en-US" altLang="de-DE" sz="1400"/>
            </a:br>
            <a:endParaRPr lang="de-DE" altLang="de-DE" sz="1400"/>
          </a:p>
          <a:p>
            <a:pPr>
              <a:buFontTx/>
              <a:buAutoNum type="arabicPeriod" startAt="8"/>
            </a:pPr>
            <a:r>
              <a:rPr lang="en-US" altLang="de-DE" sz="1400"/>
              <a:t>Send the Declaration of Conformity as pdf or/and original to the customer.</a:t>
            </a:r>
          </a:p>
          <a:p>
            <a:pPr>
              <a:buFontTx/>
              <a:buAutoNum type="arabicPeriod" startAt="8"/>
            </a:pPr>
            <a:endParaRPr lang="en-US" altLang="de-DE" sz="1400"/>
          </a:p>
          <a:p>
            <a:pPr>
              <a:buFontTx/>
              <a:buAutoNum type="arabicPeriod" startAt="8"/>
            </a:pPr>
            <a:r>
              <a:rPr lang="en-US" altLang="de-DE" sz="1400"/>
              <a:t>According to national law, if requested, RVO should ask the customer for informing the local authority about the verified scale and sending all requested documents.</a:t>
            </a:r>
            <a:endParaRPr lang="de-DE" altLang="de-DE" sz="1400"/>
          </a:p>
          <a:p>
            <a:pPr>
              <a:buFontTx/>
              <a:buNone/>
            </a:pPr>
            <a:endParaRPr lang="de-DE" altLang="de-DE" sz="1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1">
            <a:extLst>
              <a:ext uri="{FF2B5EF4-FFF2-40B4-BE49-F238E27FC236}">
                <a16:creationId xmlns:a16="http://schemas.microsoft.com/office/drawing/2014/main" id="{52486AE6-127D-49CD-8012-6250E4DED7A9}"/>
              </a:ext>
            </a:extLst>
          </p:cNvPr>
          <p:cNvSpPr>
            <a:spLocks noGrp="1" noChangeArrowheads="1"/>
          </p:cNvSpPr>
          <p:nvPr>
            <p:ph type="title"/>
          </p:nvPr>
        </p:nvSpPr>
        <p:spPr/>
        <p:txBody>
          <a:bodyPr/>
          <a:lstStyle/>
          <a:p>
            <a:pPr eaLnBrk="1" hangingPunct="1"/>
            <a:r>
              <a:rPr lang="de-DE" altLang="de-DE"/>
              <a:t>KompMod</a:t>
            </a:r>
          </a:p>
        </p:txBody>
      </p:sp>
      <p:pic>
        <p:nvPicPr>
          <p:cNvPr id="33795" name="Picture 5">
            <a:extLst>
              <a:ext uri="{FF2B5EF4-FFF2-40B4-BE49-F238E27FC236}">
                <a16:creationId xmlns:a16="http://schemas.microsoft.com/office/drawing/2014/main" id="{4A04B974-4973-493B-8CC1-85D48F19D2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138" y="1052513"/>
            <a:ext cx="4673600" cy="568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a:extLst>
              <a:ext uri="{FF2B5EF4-FFF2-40B4-BE49-F238E27FC236}">
                <a16:creationId xmlns:a16="http://schemas.microsoft.com/office/drawing/2014/main" id="{FF2A8870-C97B-4EEF-8E09-B3788E112098}"/>
              </a:ext>
            </a:extLst>
          </p:cNvPr>
          <p:cNvSpPr>
            <a:spLocks noGrp="1" noChangeArrowheads="1"/>
          </p:cNvSpPr>
          <p:nvPr>
            <p:ph type="title"/>
          </p:nvPr>
        </p:nvSpPr>
        <p:spPr/>
        <p:txBody>
          <a:bodyPr/>
          <a:lstStyle/>
          <a:p>
            <a:r>
              <a:rPr lang="de-DE" altLang="de-DE"/>
              <a:t>X00A-804-270 Verification tests</a:t>
            </a:r>
          </a:p>
        </p:txBody>
      </p:sp>
      <p:sp>
        <p:nvSpPr>
          <p:cNvPr id="2" name="Inhaltsplatzhalter 1">
            <a:extLst>
              <a:ext uri="{FF2B5EF4-FFF2-40B4-BE49-F238E27FC236}">
                <a16:creationId xmlns:a16="http://schemas.microsoft.com/office/drawing/2014/main" id="{48B4346F-94B5-47BE-A623-7D8F1FE4F34C}"/>
              </a:ext>
            </a:extLst>
          </p:cNvPr>
          <p:cNvSpPr>
            <a:spLocks noGrp="1"/>
          </p:cNvSpPr>
          <p:nvPr>
            <p:ph idx="1"/>
          </p:nvPr>
        </p:nvSpPr>
        <p:spPr>
          <a:xfrm>
            <a:off x="539750" y="1268413"/>
            <a:ext cx="8229600" cy="5040312"/>
          </a:xfrm>
        </p:spPr>
        <p:txBody>
          <a:bodyPr/>
          <a:lstStyle/>
          <a:p>
            <a:pPr marL="0" indent="0">
              <a:buFontTx/>
              <a:buNone/>
              <a:defRPr/>
            </a:pPr>
            <a:r>
              <a:rPr lang="en-GB" sz="2000" b="1" dirty="0"/>
              <a:t>Verification tests</a:t>
            </a:r>
          </a:p>
          <a:p>
            <a:pPr>
              <a:defRPr/>
            </a:pPr>
            <a:r>
              <a:rPr lang="en-US" sz="1600" dirty="0"/>
              <a:t>The tests should be conducted in accordance with DIN EN 45501-2015</a:t>
            </a:r>
          </a:p>
          <a:p>
            <a:pPr>
              <a:defRPr/>
            </a:pPr>
            <a:r>
              <a:rPr lang="en-US" sz="1600" dirty="0"/>
              <a:t>During the tests the indicator shall be set in high resolution mode (HI_RES). Only for the tests for accuracy of zero- and tare-device, the HI_RES-Mode shall be switched off. The results shall be recorded in the Test Report X00A-822.</a:t>
            </a:r>
          </a:p>
          <a:p>
            <a:pPr>
              <a:defRPr/>
            </a:pPr>
            <a:r>
              <a:rPr lang="en-US" sz="1600" dirty="0"/>
              <a:t>Please select the appropriate sheet regarding to the tested scale. At the top of each sheet the language English or German can be chosen. All orange data fields have to be completed. Set no. of the used standard weights and no. of the used small delta-weights (used e.g. for test of Zero, Tare, Discrimination) must be recorded in the header.</a:t>
            </a:r>
          </a:p>
          <a:p>
            <a:pPr>
              <a:defRPr/>
            </a:pPr>
            <a:r>
              <a:rPr lang="en-US" sz="1600" dirty="0"/>
              <a:t>At the beginning of each test ensure that the scale is in its reference position (not tilted), i.e. the bubble is in the center of the marked circle. The tests should be performed at a steady ambient temperature.</a:t>
            </a:r>
          </a:p>
          <a:p>
            <a:pPr>
              <a:defRPr/>
            </a:pPr>
            <a:endParaRPr lang="de-DE" sz="1600" dirty="0"/>
          </a:p>
          <a:p>
            <a:pPr>
              <a:defRPr/>
            </a:pPr>
            <a:r>
              <a:rPr lang="en-GB" sz="1600" dirty="0"/>
              <a:t>Eccentricity for Dual range scale should be tested at 1/3 of Max2</a:t>
            </a:r>
          </a:p>
          <a:p>
            <a:pPr>
              <a:defRPr/>
            </a:pPr>
            <a:r>
              <a:rPr lang="en-GB" sz="1600" dirty="0"/>
              <a:t>In case, a printer is connected, the printout should be checked.</a:t>
            </a:r>
            <a:endParaRPr lang="de-DE" sz="1600" dirty="0"/>
          </a:p>
          <a:p>
            <a:pPr marL="0" indent="0">
              <a:buFontTx/>
              <a:buNone/>
              <a:defRPr/>
            </a:pPr>
            <a:endParaRPr lang="de-DE" sz="1600" dirty="0"/>
          </a:p>
          <a:p>
            <a:pPr marL="0" indent="0">
              <a:buFontTx/>
              <a:buNone/>
              <a:defRPr/>
            </a:pPr>
            <a:endParaRPr lang="de-DE" sz="1600" dirty="0"/>
          </a:p>
          <a:p>
            <a:pPr>
              <a:defRPr/>
            </a:pPr>
            <a:endParaRPr lang="de-DE" sz="16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el 1">
            <a:extLst>
              <a:ext uri="{FF2B5EF4-FFF2-40B4-BE49-F238E27FC236}">
                <a16:creationId xmlns:a16="http://schemas.microsoft.com/office/drawing/2014/main" id="{E01BABF5-5D92-413D-A016-92FB8F35F01C}"/>
              </a:ext>
            </a:extLst>
          </p:cNvPr>
          <p:cNvSpPr>
            <a:spLocks noGrp="1" noChangeArrowheads="1"/>
          </p:cNvSpPr>
          <p:nvPr>
            <p:ph type="title"/>
          </p:nvPr>
        </p:nvSpPr>
        <p:spPr/>
        <p:txBody>
          <a:bodyPr/>
          <a:lstStyle/>
          <a:p>
            <a:r>
              <a:rPr lang="de-DE" altLang="de-DE"/>
              <a:t>X00A-804-270 Verification tests</a:t>
            </a:r>
          </a:p>
        </p:txBody>
      </p:sp>
      <p:sp>
        <p:nvSpPr>
          <p:cNvPr id="25603" name="Inhaltsplatzhalter 1">
            <a:extLst>
              <a:ext uri="{FF2B5EF4-FFF2-40B4-BE49-F238E27FC236}">
                <a16:creationId xmlns:a16="http://schemas.microsoft.com/office/drawing/2014/main" id="{D9D3B680-000B-4BAE-9D25-166594C63445}"/>
              </a:ext>
            </a:extLst>
          </p:cNvPr>
          <p:cNvSpPr>
            <a:spLocks noGrp="1" noChangeArrowheads="1"/>
          </p:cNvSpPr>
          <p:nvPr>
            <p:ph idx="1"/>
          </p:nvPr>
        </p:nvSpPr>
        <p:spPr>
          <a:xfrm>
            <a:off x="539750" y="1268413"/>
            <a:ext cx="8229600" cy="4897437"/>
          </a:xfrm>
        </p:spPr>
        <p:txBody>
          <a:bodyPr/>
          <a:lstStyle/>
          <a:p>
            <a:pPr marL="0" indent="0">
              <a:buFontTx/>
              <a:buNone/>
              <a:defRPr/>
            </a:pPr>
            <a:r>
              <a:rPr lang="en-GB" altLang="de-DE" sz="2000" b="1" dirty="0"/>
              <a:t>Substitution of standard weights at verification (for Max.&gt;1t)</a:t>
            </a:r>
            <a:endParaRPr lang="de-DE" altLang="de-DE" sz="2000" b="1" dirty="0"/>
          </a:p>
          <a:p>
            <a:pPr marL="0" indent="0">
              <a:buFontTx/>
              <a:buNone/>
              <a:defRPr/>
            </a:pPr>
            <a:endParaRPr lang="de-DE" altLang="de-DE" sz="1600" dirty="0"/>
          </a:p>
          <a:p>
            <a:pPr>
              <a:defRPr/>
            </a:pPr>
            <a:r>
              <a:rPr lang="en-US" altLang="de-DE" sz="1400" dirty="0"/>
              <a:t>When testing instruments at the place of use (application), instead of standard weights any other constant load may be used, provided that standard weights of at least 50% Max are used. At a load of about the value where the substitution is made (but at least 50% Max), the repeatability test should be passed.</a:t>
            </a:r>
          </a:p>
          <a:p>
            <a:pPr>
              <a:defRPr/>
            </a:pPr>
            <a:r>
              <a:rPr lang="en-US" altLang="de-DE" sz="1400" dirty="0"/>
              <a:t>If it isn’t allowed to transport more than 20t of weights on the roads, like in Hungary, it is permitted to do Repeatability Test for a scale with Max up to 60t with a contingent of only 20t standard weights. Provided that the </a:t>
            </a:r>
            <a:r>
              <a:rPr lang="en-US" altLang="de-DE" sz="1400" dirty="0" err="1"/>
              <a:t>max.error</a:t>
            </a:r>
            <a:r>
              <a:rPr lang="en-US" altLang="de-DE" sz="1400" dirty="0"/>
              <a:t> in Test 1 is not more than 0,2e. </a:t>
            </a:r>
            <a:r>
              <a:rPr lang="en-US" altLang="de-DE" sz="1400" dirty="0" err="1"/>
              <a:t>Repeatabitlity</a:t>
            </a:r>
            <a:r>
              <a:rPr lang="en-US" altLang="de-DE" sz="1400" dirty="0"/>
              <a:t> Test must then be performed at a total load of about 50% Max, made up of the standard weights + Truck + substitution material.</a:t>
            </a:r>
          </a:p>
          <a:p>
            <a:pPr>
              <a:defRPr/>
            </a:pPr>
            <a:r>
              <a:rPr lang="en-US" altLang="de-DE" sz="1400" dirty="0"/>
              <a:t>If the max. error is not more than 0,3e the portion of standard weights may be reduced to 35% Max</a:t>
            </a:r>
          </a:p>
          <a:p>
            <a:pPr>
              <a:defRPr/>
            </a:pPr>
            <a:r>
              <a:rPr lang="en-US" altLang="de-DE" sz="1400" dirty="0"/>
              <a:t>If the max. error is not more than 0,2e the portion of standard weights may be reduced to 20% Max</a:t>
            </a:r>
          </a:p>
          <a:p>
            <a:pPr>
              <a:defRPr/>
            </a:pPr>
            <a:r>
              <a:rPr lang="en-US" altLang="de-DE" sz="1400" dirty="0"/>
              <a:t>Procedure for using substitution material is the following:</a:t>
            </a:r>
          </a:p>
          <a:p>
            <a:pPr>
              <a:defRPr/>
            </a:pPr>
            <a:r>
              <a:rPr lang="en-US" altLang="de-DE" sz="1400" dirty="0"/>
              <a:t>Put the contingent of standard weights onto the scale that you would like to substitute. Note down which weight the indicator shows. Then load substitution material onto the scale until the indicator shows exactly the same weight. After that, gently add the standard weights up to the next test load. Same procedure would be downwards.</a:t>
            </a:r>
            <a:endParaRPr lang="de-DE" altLang="de-DE" sz="16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1">
            <a:extLst>
              <a:ext uri="{FF2B5EF4-FFF2-40B4-BE49-F238E27FC236}">
                <a16:creationId xmlns:a16="http://schemas.microsoft.com/office/drawing/2014/main" id="{527EA539-9ABF-4F92-A6E6-D7CACF3967D8}"/>
              </a:ext>
            </a:extLst>
          </p:cNvPr>
          <p:cNvSpPr>
            <a:spLocks noGrp="1" noChangeArrowheads="1"/>
          </p:cNvSpPr>
          <p:nvPr>
            <p:ph type="title"/>
          </p:nvPr>
        </p:nvSpPr>
        <p:spPr/>
        <p:txBody>
          <a:bodyPr/>
          <a:lstStyle/>
          <a:p>
            <a:r>
              <a:rPr lang="de-DE" altLang="de-DE"/>
              <a:t>X00A-804-270 Verification tests</a:t>
            </a:r>
          </a:p>
        </p:txBody>
      </p:sp>
      <p:sp>
        <p:nvSpPr>
          <p:cNvPr id="26627" name="Inhaltsplatzhalter 1">
            <a:extLst>
              <a:ext uri="{FF2B5EF4-FFF2-40B4-BE49-F238E27FC236}">
                <a16:creationId xmlns:a16="http://schemas.microsoft.com/office/drawing/2014/main" id="{85292EAE-2928-4E28-A886-DB058C8DF319}"/>
              </a:ext>
            </a:extLst>
          </p:cNvPr>
          <p:cNvSpPr>
            <a:spLocks noGrp="1" noChangeArrowheads="1"/>
          </p:cNvSpPr>
          <p:nvPr>
            <p:ph idx="1"/>
          </p:nvPr>
        </p:nvSpPr>
        <p:spPr/>
        <p:txBody>
          <a:bodyPr/>
          <a:lstStyle/>
          <a:p>
            <a:pPr>
              <a:defRPr/>
            </a:pPr>
            <a:endParaRPr lang="en-GB" altLang="de-DE" sz="1600" b="1" dirty="0"/>
          </a:p>
          <a:p>
            <a:pPr marL="0" indent="0">
              <a:buFontTx/>
              <a:buNone/>
              <a:defRPr/>
            </a:pPr>
            <a:r>
              <a:rPr lang="en-GB" altLang="de-DE" sz="2000" b="1" dirty="0"/>
              <a:t>Test 1: Repeatability Test</a:t>
            </a:r>
            <a:endParaRPr lang="de-DE" altLang="de-DE" sz="2000" b="1" dirty="0"/>
          </a:p>
          <a:p>
            <a:pPr marL="0" indent="0">
              <a:buFontTx/>
              <a:buNone/>
              <a:defRPr/>
            </a:pPr>
            <a:endParaRPr lang="de-DE" altLang="de-DE" sz="1600" dirty="0"/>
          </a:p>
          <a:p>
            <a:pPr>
              <a:defRPr/>
            </a:pPr>
            <a:r>
              <a:rPr lang="en-GB" altLang="de-DE" sz="1600" dirty="0"/>
              <a:t>The instrument’s automatic zero-setting and zero-tracking device may be in operation during this test. </a:t>
            </a:r>
            <a:endParaRPr lang="de-DE" altLang="de-DE" sz="1600" dirty="0"/>
          </a:p>
          <a:p>
            <a:pPr>
              <a:defRPr/>
            </a:pPr>
            <a:r>
              <a:rPr lang="en-GB" altLang="de-DE" sz="1600" dirty="0"/>
              <a:t>Before testing repeatability the scale has to be pre-loaded with Max. </a:t>
            </a:r>
            <a:endParaRPr lang="de-DE" altLang="de-DE" sz="1600" dirty="0"/>
          </a:p>
          <a:p>
            <a:pPr>
              <a:defRPr/>
            </a:pPr>
            <a:r>
              <a:rPr lang="en-GB" altLang="de-DE" sz="1600" dirty="0"/>
              <a:t>At least three </a:t>
            </a:r>
            <a:r>
              <a:rPr lang="en-GB" altLang="de-DE" sz="1600" dirty="0" err="1"/>
              <a:t>weighings</a:t>
            </a:r>
            <a:r>
              <a:rPr lang="en-GB" altLang="de-DE" sz="1600" dirty="0"/>
              <a:t> with about 80% Max are necessary. </a:t>
            </a:r>
            <a:endParaRPr lang="de-DE" altLang="de-DE" sz="1600" dirty="0"/>
          </a:p>
          <a:p>
            <a:pPr>
              <a:defRPr/>
            </a:pPr>
            <a:r>
              <a:rPr lang="en-GB" altLang="de-DE" sz="1600" dirty="0"/>
              <a:t>If Max. is more than 1t, it will be allowed to test repeatability with load of 50% Max.</a:t>
            </a:r>
            <a:endParaRPr lang="de-DE" altLang="de-DE" sz="1600" dirty="0"/>
          </a:p>
          <a:p>
            <a:pPr>
              <a:defRPr/>
            </a:pPr>
            <a:r>
              <a:rPr lang="en-GB" altLang="de-DE" sz="1600" dirty="0"/>
              <a:t>Readings shall be taken and recorded when the instrument is loaded.</a:t>
            </a:r>
          </a:p>
          <a:p>
            <a:pPr>
              <a:defRPr/>
            </a:pPr>
            <a:r>
              <a:rPr lang="en-GB" altLang="de-DE" sz="1600" dirty="0"/>
              <a:t>It is allowed to zero the instrument between the </a:t>
            </a:r>
            <a:r>
              <a:rPr lang="en-GB" altLang="de-DE" sz="1600" dirty="0" err="1"/>
              <a:t>weighings</a:t>
            </a:r>
            <a:r>
              <a:rPr lang="en-GB" altLang="de-DE" sz="1600" dirty="0"/>
              <a:t>, if it doesn’t show zero.</a:t>
            </a:r>
            <a:endParaRPr lang="de-DE" altLang="de-DE" sz="1600" dirty="0"/>
          </a:p>
          <a:p>
            <a:pPr>
              <a:defRPr/>
            </a:pPr>
            <a:r>
              <a:rPr lang="en-GB" altLang="de-DE" sz="1600" dirty="0"/>
              <a:t>The error between the three readings shouldn’t be more than the absolute value of the permissible error. </a:t>
            </a:r>
            <a:endParaRPr lang="de-DE" altLang="de-DE" sz="1600" dirty="0"/>
          </a:p>
          <a:p>
            <a:pPr>
              <a:defRPr/>
            </a:pPr>
            <a:endParaRPr lang="de-DE" altLang="de-DE"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nummernplatzhalter 5">
            <a:extLst>
              <a:ext uri="{FF2B5EF4-FFF2-40B4-BE49-F238E27FC236}">
                <a16:creationId xmlns:a16="http://schemas.microsoft.com/office/drawing/2014/main" id="{7C0D48F8-F90F-4C53-AE62-3D35D6A98D0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B10B0E11-E748-4C5A-8F1A-8DA8C967F0D4}" type="slidenum">
              <a:rPr lang="en-US" altLang="de-DE" sz="1400">
                <a:solidFill>
                  <a:srgbClr val="000000"/>
                </a:solidFill>
              </a:rPr>
              <a:pPr>
                <a:spcBef>
                  <a:spcPct val="0"/>
                </a:spcBef>
                <a:buFontTx/>
                <a:buNone/>
              </a:pPr>
              <a:t>3</a:t>
            </a:fld>
            <a:endParaRPr lang="en-US" altLang="de-DE" sz="1400">
              <a:solidFill>
                <a:srgbClr val="000000"/>
              </a:solidFill>
            </a:endParaRPr>
          </a:p>
        </p:txBody>
      </p:sp>
      <p:sp>
        <p:nvSpPr>
          <p:cNvPr id="7171" name="Title 1">
            <a:extLst>
              <a:ext uri="{FF2B5EF4-FFF2-40B4-BE49-F238E27FC236}">
                <a16:creationId xmlns:a16="http://schemas.microsoft.com/office/drawing/2014/main" id="{B489EFBD-A030-49D0-82A7-1C2F46FAC54F}"/>
              </a:ext>
            </a:extLst>
          </p:cNvPr>
          <p:cNvSpPr txBox="1">
            <a:spLocks/>
          </p:cNvSpPr>
          <p:nvPr/>
        </p:nvSpPr>
        <p:spPr bwMode="auto">
          <a:xfrm>
            <a:off x="457200" y="274638"/>
            <a:ext cx="5267325"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de-DE" sz="2000" b="1"/>
              <a:t>Requirements and obligations</a:t>
            </a:r>
          </a:p>
          <a:p>
            <a:pPr>
              <a:spcBef>
                <a:spcPct val="0"/>
              </a:spcBef>
              <a:buFontTx/>
              <a:buNone/>
            </a:pPr>
            <a:r>
              <a:rPr lang="en-US" altLang="de-DE" sz="2000">
                <a:solidFill>
                  <a:schemeClr val="tx2"/>
                </a:solidFill>
              </a:rPr>
              <a:t>1.1 </a:t>
            </a:r>
            <a:r>
              <a:rPr lang="en-US" altLang="de-DE" sz="2000"/>
              <a:t>Guidelines and Standards</a:t>
            </a:r>
          </a:p>
        </p:txBody>
      </p:sp>
      <p:sp>
        <p:nvSpPr>
          <p:cNvPr id="7172" name="Textfeld 1">
            <a:extLst>
              <a:ext uri="{FF2B5EF4-FFF2-40B4-BE49-F238E27FC236}">
                <a16:creationId xmlns:a16="http://schemas.microsoft.com/office/drawing/2014/main" id="{0E37D33A-1D63-4BCC-B5F0-2DC6414D1EC1}"/>
              </a:ext>
            </a:extLst>
          </p:cNvPr>
          <p:cNvSpPr txBox="1">
            <a:spLocks noChangeArrowheads="1"/>
          </p:cNvSpPr>
          <p:nvPr/>
        </p:nvSpPr>
        <p:spPr bwMode="auto">
          <a:xfrm flipH="1">
            <a:off x="515938" y="1438275"/>
            <a:ext cx="3095625" cy="369888"/>
          </a:xfrm>
          <a:prstGeom prst="rect">
            <a:avLst/>
          </a:prstGeom>
          <a:noFill/>
          <a:ln w="127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800"/>
              <a:t>EU-Regulation</a:t>
            </a:r>
          </a:p>
        </p:txBody>
      </p:sp>
      <p:sp>
        <p:nvSpPr>
          <p:cNvPr id="7173" name="Textfeld 4">
            <a:extLst>
              <a:ext uri="{FF2B5EF4-FFF2-40B4-BE49-F238E27FC236}">
                <a16:creationId xmlns:a16="http://schemas.microsoft.com/office/drawing/2014/main" id="{3AAA99A5-1C2B-40E0-8E0E-D6C1F4B6AD2F}"/>
              </a:ext>
            </a:extLst>
          </p:cNvPr>
          <p:cNvSpPr txBox="1">
            <a:spLocks noChangeArrowheads="1"/>
          </p:cNvSpPr>
          <p:nvPr/>
        </p:nvSpPr>
        <p:spPr bwMode="auto">
          <a:xfrm flipH="1">
            <a:off x="4332288" y="1444625"/>
            <a:ext cx="3095625" cy="369888"/>
          </a:xfrm>
          <a:prstGeom prst="rect">
            <a:avLst/>
          </a:prstGeom>
          <a:noFill/>
          <a:ln w="127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800"/>
              <a:t>EU- and international Norm</a:t>
            </a:r>
          </a:p>
        </p:txBody>
      </p:sp>
      <p:sp>
        <p:nvSpPr>
          <p:cNvPr id="7174" name="Textfeld 5">
            <a:extLst>
              <a:ext uri="{FF2B5EF4-FFF2-40B4-BE49-F238E27FC236}">
                <a16:creationId xmlns:a16="http://schemas.microsoft.com/office/drawing/2014/main" id="{23EEC151-5815-47B1-BB52-C6869B8043F7}"/>
              </a:ext>
            </a:extLst>
          </p:cNvPr>
          <p:cNvSpPr txBox="1">
            <a:spLocks noChangeArrowheads="1"/>
          </p:cNvSpPr>
          <p:nvPr/>
        </p:nvSpPr>
        <p:spPr bwMode="auto">
          <a:xfrm flipH="1">
            <a:off x="515938" y="1960563"/>
            <a:ext cx="3095625" cy="922337"/>
          </a:xfrm>
          <a:prstGeom prst="rect">
            <a:avLst/>
          </a:prstGeom>
          <a:noFill/>
          <a:ln w="127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85750" indent="-2857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pPr>
            <a:r>
              <a:rPr lang="de-DE" altLang="de-DE" sz="1800"/>
              <a:t>2014/31/EU</a:t>
            </a:r>
          </a:p>
          <a:p>
            <a:pPr>
              <a:spcBef>
                <a:spcPct val="0"/>
              </a:spcBef>
            </a:pPr>
            <a:r>
              <a:rPr lang="de-DE" altLang="de-DE" sz="1800"/>
              <a:t>2014/32/EU</a:t>
            </a:r>
          </a:p>
          <a:p>
            <a:pPr>
              <a:spcBef>
                <a:spcPct val="0"/>
              </a:spcBef>
            </a:pPr>
            <a:endParaRPr lang="de-DE" altLang="de-DE" sz="1800"/>
          </a:p>
        </p:txBody>
      </p:sp>
      <p:sp>
        <p:nvSpPr>
          <p:cNvPr id="7175" name="Textfeld 6">
            <a:extLst>
              <a:ext uri="{FF2B5EF4-FFF2-40B4-BE49-F238E27FC236}">
                <a16:creationId xmlns:a16="http://schemas.microsoft.com/office/drawing/2014/main" id="{9B3349E0-4F66-4758-A02C-202CD128D4C4}"/>
              </a:ext>
            </a:extLst>
          </p:cNvPr>
          <p:cNvSpPr txBox="1">
            <a:spLocks noChangeArrowheads="1"/>
          </p:cNvSpPr>
          <p:nvPr/>
        </p:nvSpPr>
        <p:spPr bwMode="auto">
          <a:xfrm flipH="1">
            <a:off x="4332288" y="1916113"/>
            <a:ext cx="3095625" cy="923925"/>
          </a:xfrm>
          <a:prstGeom prst="rect">
            <a:avLst/>
          </a:prstGeom>
          <a:noFill/>
          <a:ln w="127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85750" indent="-2857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pPr>
            <a:r>
              <a:rPr lang="de-DE" altLang="de-DE" sz="1800"/>
              <a:t>EN45501</a:t>
            </a:r>
          </a:p>
          <a:p>
            <a:pPr>
              <a:spcBef>
                <a:spcPct val="0"/>
              </a:spcBef>
            </a:pPr>
            <a:r>
              <a:rPr lang="de-DE" altLang="de-DE" sz="1800"/>
              <a:t>OIML R60 &amp; R76</a:t>
            </a:r>
          </a:p>
          <a:p>
            <a:pPr>
              <a:spcBef>
                <a:spcPct val="0"/>
              </a:spcBef>
            </a:pPr>
            <a:r>
              <a:rPr lang="de-DE" altLang="de-DE" sz="1800"/>
              <a:t>WELMEC</a:t>
            </a:r>
          </a:p>
        </p:txBody>
      </p:sp>
      <p:sp>
        <p:nvSpPr>
          <p:cNvPr id="7176" name="Pfeil: Chevron 2">
            <a:extLst>
              <a:ext uri="{FF2B5EF4-FFF2-40B4-BE49-F238E27FC236}">
                <a16:creationId xmlns:a16="http://schemas.microsoft.com/office/drawing/2014/main" id="{4D7F0FA8-DC6C-4634-A7AD-1BAB98C4E76F}"/>
              </a:ext>
            </a:extLst>
          </p:cNvPr>
          <p:cNvSpPr>
            <a:spLocks noChangeArrowheads="1"/>
          </p:cNvSpPr>
          <p:nvPr/>
        </p:nvSpPr>
        <p:spPr bwMode="auto">
          <a:xfrm rot="5400000">
            <a:off x="1601788" y="3073400"/>
            <a:ext cx="804862" cy="623888"/>
          </a:xfrm>
          <a:prstGeom prst="chevron">
            <a:avLst>
              <a:gd name="adj" fmla="val 50014"/>
            </a:avLst>
          </a:prstGeom>
          <a:solidFill>
            <a:srgbClr val="0070C0"/>
          </a:solidFill>
          <a:ln w="9525" algn="ctr">
            <a:solidFill>
              <a:srgbClr val="0070C0"/>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de-DE" altLang="de-DE" sz="1800"/>
          </a:p>
        </p:txBody>
      </p:sp>
      <p:sp>
        <p:nvSpPr>
          <p:cNvPr id="7177" name="Textfeld 8">
            <a:extLst>
              <a:ext uri="{FF2B5EF4-FFF2-40B4-BE49-F238E27FC236}">
                <a16:creationId xmlns:a16="http://schemas.microsoft.com/office/drawing/2014/main" id="{D6D95C39-DEC1-4CD7-ADED-B889A7900A9E}"/>
              </a:ext>
            </a:extLst>
          </p:cNvPr>
          <p:cNvSpPr txBox="1">
            <a:spLocks noChangeArrowheads="1"/>
          </p:cNvSpPr>
          <p:nvPr/>
        </p:nvSpPr>
        <p:spPr bwMode="auto">
          <a:xfrm flipH="1">
            <a:off x="457200" y="3930650"/>
            <a:ext cx="7067550" cy="369888"/>
          </a:xfrm>
          <a:prstGeom prst="rect">
            <a:avLst/>
          </a:prstGeom>
          <a:noFill/>
          <a:ln w="127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800"/>
              <a:t>National Law</a:t>
            </a:r>
          </a:p>
        </p:txBody>
      </p:sp>
      <p:sp>
        <p:nvSpPr>
          <p:cNvPr id="4" name="Pfeil: gestreift nach rechts 3">
            <a:extLst>
              <a:ext uri="{FF2B5EF4-FFF2-40B4-BE49-F238E27FC236}">
                <a16:creationId xmlns:a16="http://schemas.microsoft.com/office/drawing/2014/main" id="{9691412D-BCB4-4E96-A23F-B115E5971893}"/>
              </a:ext>
            </a:extLst>
          </p:cNvPr>
          <p:cNvSpPr/>
          <p:nvPr/>
        </p:nvSpPr>
        <p:spPr bwMode="auto">
          <a:xfrm rot="10800000">
            <a:off x="3719513" y="1447800"/>
            <a:ext cx="504825" cy="360363"/>
          </a:xfrm>
          <a:prstGeom prst="stripedRightArrow">
            <a:avLst/>
          </a:prstGeom>
          <a:solidFill>
            <a:srgbClr val="0070C0"/>
          </a:solidFill>
          <a:ln w="9525" cap="flat" cmpd="sng" algn="ctr">
            <a:solidFill>
              <a:schemeClr val="tx1"/>
            </a:solidFill>
            <a:prstDash val="solid"/>
            <a:round/>
            <a:headEnd type="none" w="med" len="med"/>
            <a:tailEnd type="none" w="med" len="med"/>
          </a:ln>
          <a:effectLst/>
        </p:spPr>
        <p:txBody>
          <a:bodyPr/>
          <a:lstStyle/>
          <a:p>
            <a:pPr algn="ctr" eaLnBrk="1" hangingPunct="1">
              <a:defRPr/>
            </a:pPr>
            <a:endParaRPr lang="de-DE"/>
          </a:p>
        </p:txBody>
      </p:sp>
      <p:sp>
        <p:nvSpPr>
          <p:cNvPr id="7179" name="Textfeld 10">
            <a:extLst>
              <a:ext uri="{FF2B5EF4-FFF2-40B4-BE49-F238E27FC236}">
                <a16:creationId xmlns:a16="http://schemas.microsoft.com/office/drawing/2014/main" id="{BF9B5914-7BCF-4469-A18C-80C9B581869B}"/>
              </a:ext>
            </a:extLst>
          </p:cNvPr>
          <p:cNvSpPr txBox="1">
            <a:spLocks noChangeArrowheads="1"/>
          </p:cNvSpPr>
          <p:nvPr/>
        </p:nvSpPr>
        <p:spPr bwMode="auto">
          <a:xfrm flipH="1">
            <a:off x="457200" y="4437063"/>
            <a:ext cx="7067550" cy="1477962"/>
          </a:xfrm>
          <a:prstGeom prst="rect">
            <a:avLst/>
          </a:prstGeom>
          <a:noFill/>
          <a:ln w="127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85750" indent="-2857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pPr>
            <a:r>
              <a:rPr lang="de-DE" altLang="de-DE" sz="1800"/>
              <a:t>DE: MessEG &amp; MessEV</a:t>
            </a:r>
          </a:p>
          <a:p>
            <a:pPr>
              <a:spcBef>
                <a:spcPct val="0"/>
              </a:spcBef>
            </a:pPr>
            <a:r>
              <a:rPr lang="de-DE" altLang="de-DE" sz="1800">
                <a:solidFill>
                  <a:srgbClr val="000000"/>
                </a:solidFill>
              </a:rPr>
              <a:t>UK: SI 2016 No 1152</a:t>
            </a:r>
          </a:p>
          <a:p>
            <a:pPr>
              <a:spcBef>
                <a:spcPct val="0"/>
              </a:spcBef>
            </a:pPr>
            <a:r>
              <a:rPr lang="de-DE" altLang="de-DE" sz="1800">
                <a:solidFill>
                  <a:srgbClr val="000000"/>
                </a:solidFill>
              </a:rPr>
              <a:t>PL: </a:t>
            </a:r>
            <a:r>
              <a:rPr lang="en-US" altLang="de-DE" sz="1800">
                <a:solidFill>
                  <a:srgbClr val="000000"/>
                </a:solidFill>
              </a:rPr>
              <a:t> Law on conformity assessment systems and market</a:t>
            </a:r>
            <a:br>
              <a:rPr lang="en-US" altLang="de-DE" sz="1800">
                <a:solidFill>
                  <a:srgbClr val="000000"/>
                </a:solidFill>
              </a:rPr>
            </a:br>
            <a:r>
              <a:rPr lang="en-US" altLang="de-DE" sz="1800">
                <a:solidFill>
                  <a:srgbClr val="000000"/>
                </a:solidFill>
              </a:rPr>
              <a:t>supervision from 13 April 2016</a:t>
            </a:r>
          </a:p>
          <a:p>
            <a:pPr>
              <a:spcBef>
                <a:spcPct val="0"/>
              </a:spcBef>
            </a:pPr>
            <a:r>
              <a:rPr lang="en-US" altLang="de-DE" sz="1800">
                <a:solidFill>
                  <a:srgbClr val="000000"/>
                </a:solidFill>
              </a:rPr>
              <a:t>…</a:t>
            </a:r>
            <a:endParaRPr lang="de-DE" altLang="de-DE" sz="1800">
              <a:solidFill>
                <a:srgbClr val="00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1">
            <a:extLst>
              <a:ext uri="{FF2B5EF4-FFF2-40B4-BE49-F238E27FC236}">
                <a16:creationId xmlns:a16="http://schemas.microsoft.com/office/drawing/2014/main" id="{F917A9F7-776E-4EAC-841E-C1821E680878}"/>
              </a:ext>
            </a:extLst>
          </p:cNvPr>
          <p:cNvSpPr>
            <a:spLocks noGrp="1" noChangeArrowheads="1"/>
          </p:cNvSpPr>
          <p:nvPr>
            <p:ph type="title"/>
          </p:nvPr>
        </p:nvSpPr>
        <p:spPr/>
        <p:txBody>
          <a:bodyPr/>
          <a:lstStyle/>
          <a:p>
            <a:r>
              <a:rPr lang="de-DE" altLang="de-DE"/>
              <a:t>X00A-804-270 Verification tests</a:t>
            </a:r>
          </a:p>
        </p:txBody>
      </p:sp>
      <p:sp>
        <p:nvSpPr>
          <p:cNvPr id="27651" name="Inhaltsplatzhalter 1">
            <a:extLst>
              <a:ext uri="{FF2B5EF4-FFF2-40B4-BE49-F238E27FC236}">
                <a16:creationId xmlns:a16="http://schemas.microsoft.com/office/drawing/2014/main" id="{C6AF9482-1474-4147-8520-5516042FC31C}"/>
              </a:ext>
            </a:extLst>
          </p:cNvPr>
          <p:cNvSpPr>
            <a:spLocks noGrp="1" noChangeArrowheads="1"/>
          </p:cNvSpPr>
          <p:nvPr>
            <p:ph idx="1"/>
          </p:nvPr>
        </p:nvSpPr>
        <p:spPr/>
        <p:txBody>
          <a:bodyPr/>
          <a:lstStyle/>
          <a:p>
            <a:pPr>
              <a:defRPr/>
            </a:pPr>
            <a:endParaRPr lang="en-GB" altLang="de-DE" sz="1600" b="1" dirty="0"/>
          </a:p>
          <a:p>
            <a:pPr marL="0" indent="0">
              <a:buFontTx/>
              <a:buNone/>
              <a:defRPr/>
            </a:pPr>
            <a:r>
              <a:rPr lang="en-GB" altLang="de-DE" sz="2000" b="1" dirty="0"/>
              <a:t>Test 2: Accuracy of zero device</a:t>
            </a:r>
            <a:endParaRPr lang="de-DE" altLang="de-DE" sz="2000" b="1" dirty="0"/>
          </a:p>
          <a:p>
            <a:pPr marL="0" indent="0">
              <a:buFontTx/>
              <a:buNone/>
              <a:defRPr/>
            </a:pPr>
            <a:endParaRPr lang="de-DE" altLang="de-DE" sz="1600" dirty="0"/>
          </a:p>
          <a:p>
            <a:pPr>
              <a:defRPr/>
            </a:pPr>
            <a:r>
              <a:rPr lang="en-GB" altLang="de-DE" sz="1600" dirty="0"/>
              <a:t>High-Res Mode must be switched off.</a:t>
            </a:r>
            <a:endParaRPr lang="de-DE" altLang="de-DE" sz="1600" dirty="0"/>
          </a:p>
          <a:p>
            <a:pPr>
              <a:defRPr/>
            </a:pPr>
            <a:r>
              <a:rPr lang="en-GB" altLang="de-DE" sz="1600" dirty="0"/>
              <a:t>For this test </a:t>
            </a:r>
            <a:r>
              <a:rPr lang="en-US" altLang="de-DE" sz="1600" dirty="0"/>
              <a:t>a weight near to Zero (Zero tracking should be turned off) must be loaded onto the scale</a:t>
            </a:r>
            <a:endParaRPr lang="de-DE" altLang="de-DE" sz="1600" dirty="0"/>
          </a:p>
          <a:p>
            <a:pPr>
              <a:defRPr/>
            </a:pPr>
            <a:r>
              <a:rPr lang="en-US" altLang="de-DE" sz="1600" dirty="0"/>
              <a:t>Indicator must now be set to Zero by pressing the Zero-button</a:t>
            </a:r>
            <a:endParaRPr lang="de-DE" altLang="de-DE" sz="1600" dirty="0"/>
          </a:p>
          <a:p>
            <a:pPr>
              <a:defRPr/>
            </a:pPr>
            <a:r>
              <a:rPr lang="en-US" altLang="de-DE" sz="1600" dirty="0"/>
              <a:t>Standard weights of 1/10e must be gently added, until indication changes from one scale interval to the next above. Please note down the number of added weights.</a:t>
            </a:r>
            <a:endParaRPr lang="de-DE" altLang="de-DE" sz="1600" dirty="0"/>
          </a:p>
          <a:p>
            <a:pPr>
              <a:defRPr/>
            </a:pPr>
            <a:r>
              <a:rPr lang="en-US" altLang="de-DE" sz="1600" dirty="0"/>
              <a:t>Now evaluation of Error at Zero is calculated in the sheet according to the following formula:</a:t>
            </a:r>
            <a:endParaRPr lang="de-DE" altLang="de-DE" sz="1600" dirty="0"/>
          </a:p>
          <a:p>
            <a:pPr>
              <a:defRPr/>
            </a:pPr>
            <a:r>
              <a:rPr lang="en-US" altLang="de-DE" sz="1600" dirty="0"/>
              <a:t>E = 1/2e – </a:t>
            </a:r>
            <a:r>
              <a:rPr lang="el-GR" altLang="de-DE" sz="1600" dirty="0"/>
              <a:t>Δ</a:t>
            </a:r>
            <a:r>
              <a:rPr lang="en-US" altLang="de-DE" sz="1600" dirty="0"/>
              <a:t>L      (</a:t>
            </a:r>
            <a:r>
              <a:rPr lang="el-GR" altLang="de-DE" sz="1600" dirty="0"/>
              <a:t>Δ</a:t>
            </a:r>
            <a:r>
              <a:rPr lang="en-US" altLang="de-DE" sz="1600" dirty="0"/>
              <a:t>L: added load)</a:t>
            </a:r>
            <a:endParaRPr lang="de-DE" altLang="de-DE" sz="1600" dirty="0"/>
          </a:p>
          <a:p>
            <a:pPr marL="0" indent="0">
              <a:buFontTx/>
              <a:buNone/>
              <a:defRPr/>
            </a:pPr>
            <a:endParaRPr lang="de-DE" altLang="de-DE" sz="16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el 1">
            <a:extLst>
              <a:ext uri="{FF2B5EF4-FFF2-40B4-BE49-F238E27FC236}">
                <a16:creationId xmlns:a16="http://schemas.microsoft.com/office/drawing/2014/main" id="{FCFD9293-A1D3-4687-AD4E-8C27D3B3C515}"/>
              </a:ext>
            </a:extLst>
          </p:cNvPr>
          <p:cNvSpPr>
            <a:spLocks noGrp="1" noChangeArrowheads="1"/>
          </p:cNvSpPr>
          <p:nvPr>
            <p:ph type="title"/>
          </p:nvPr>
        </p:nvSpPr>
        <p:spPr/>
        <p:txBody>
          <a:bodyPr/>
          <a:lstStyle/>
          <a:p>
            <a:r>
              <a:rPr lang="de-DE" altLang="de-DE"/>
              <a:t>X00A-804-270 Verification tests</a:t>
            </a:r>
          </a:p>
        </p:txBody>
      </p:sp>
      <p:sp>
        <p:nvSpPr>
          <p:cNvPr id="28675" name="Inhaltsplatzhalter 1">
            <a:extLst>
              <a:ext uri="{FF2B5EF4-FFF2-40B4-BE49-F238E27FC236}">
                <a16:creationId xmlns:a16="http://schemas.microsoft.com/office/drawing/2014/main" id="{7EC39B44-9DA5-447C-BFA1-2C239DF35AD0}"/>
              </a:ext>
            </a:extLst>
          </p:cNvPr>
          <p:cNvSpPr>
            <a:spLocks noGrp="1" noChangeArrowheads="1"/>
          </p:cNvSpPr>
          <p:nvPr>
            <p:ph idx="1"/>
          </p:nvPr>
        </p:nvSpPr>
        <p:spPr/>
        <p:txBody>
          <a:bodyPr/>
          <a:lstStyle/>
          <a:p>
            <a:pPr marL="0" indent="0">
              <a:buFontTx/>
              <a:buNone/>
              <a:defRPr/>
            </a:pPr>
            <a:r>
              <a:rPr lang="en-GB" altLang="de-DE" sz="2000" b="1" dirty="0"/>
              <a:t>Test 3: Accuracy of tare device</a:t>
            </a:r>
            <a:endParaRPr lang="de-DE" altLang="de-DE" sz="2000" b="1" dirty="0"/>
          </a:p>
          <a:p>
            <a:pPr marL="0" indent="0">
              <a:buFontTx/>
              <a:buNone/>
              <a:defRPr/>
            </a:pPr>
            <a:endParaRPr lang="de-DE" altLang="de-DE" sz="1600" dirty="0"/>
          </a:p>
          <a:p>
            <a:pPr>
              <a:defRPr/>
            </a:pPr>
            <a:r>
              <a:rPr lang="en-GB" altLang="de-DE" sz="1600" dirty="0"/>
              <a:t>High-Res Mode and Zero tracking must be switched off.</a:t>
            </a:r>
            <a:endParaRPr lang="de-DE" altLang="de-DE" sz="1600" dirty="0"/>
          </a:p>
          <a:p>
            <a:pPr>
              <a:defRPr/>
            </a:pPr>
            <a:r>
              <a:rPr lang="en-GB" altLang="de-DE" sz="1600" dirty="0"/>
              <a:t>This test is to be performed in the same manner like Test 2.</a:t>
            </a:r>
            <a:endParaRPr lang="de-DE" altLang="de-DE" sz="1600" dirty="0"/>
          </a:p>
          <a:p>
            <a:pPr>
              <a:defRPr/>
            </a:pPr>
            <a:r>
              <a:rPr lang="en-GB" altLang="de-DE" sz="1600" dirty="0"/>
              <a:t>A weight close to Zero must be loaded onto the scale, e.g. 10e.</a:t>
            </a:r>
            <a:endParaRPr lang="de-DE" altLang="de-DE" sz="1600" dirty="0"/>
          </a:p>
          <a:p>
            <a:pPr>
              <a:defRPr/>
            </a:pPr>
            <a:r>
              <a:rPr lang="en-US" altLang="de-DE" sz="1600" dirty="0"/>
              <a:t>Indicator must be tared by pressing the Tare-button. </a:t>
            </a:r>
            <a:endParaRPr lang="de-DE" altLang="de-DE" sz="1600" dirty="0"/>
          </a:p>
          <a:p>
            <a:pPr>
              <a:defRPr/>
            </a:pPr>
            <a:r>
              <a:rPr lang="en-US" altLang="de-DE" sz="1600" dirty="0"/>
              <a:t>Standard weights of 1/10e must be gently added, until indication changes from one scale interval to the next above.</a:t>
            </a:r>
            <a:endParaRPr lang="de-DE" altLang="de-DE" sz="1600" dirty="0"/>
          </a:p>
          <a:p>
            <a:pPr>
              <a:defRPr/>
            </a:pPr>
            <a:r>
              <a:rPr lang="en-US" altLang="de-DE" sz="1600" dirty="0"/>
              <a:t>Evaluation of Error is calculated in the sheet.</a:t>
            </a:r>
            <a:endParaRPr lang="de-DE" altLang="de-DE" sz="16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el 1">
            <a:extLst>
              <a:ext uri="{FF2B5EF4-FFF2-40B4-BE49-F238E27FC236}">
                <a16:creationId xmlns:a16="http://schemas.microsoft.com/office/drawing/2014/main" id="{FC61751D-4AFB-407C-A3E8-6084AB9172FE}"/>
              </a:ext>
            </a:extLst>
          </p:cNvPr>
          <p:cNvSpPr>
            <a:spLocks noGrp="1" noChangeArrowheads="1"/>
          </p:cNvSpPr>
          <p:nvPr>
            <p:ph type="title"/>
          </p:nvPr>
        </p:nvSpPr>
        <p:spPr/>
        <p:txBody>
          <a:bodyPr/>
          <a:lstStyle/>
          <a:p>
            <a:r>
              <a:rPr lang="de-DE" altLang="de-DE"/>
              <a:t>X00A-804-270 Verification tests</a:t>
            </a:r>
          </a:p>
        </p:txBody>
      </p:sp>
      <p:sp>
        <p:nvSpPr>
          <p:cNvPr id="29699" name="Inhaltsplatzhalter 1">
            <a:extLst>
              <a:ext uri="{FF2B5EF4-FFF2-40B4-BE49-F238E27FC236}">
                <a16:creationId xmlns:a16="http://schemas.microsoft.com/office/drawing/2014/main" id="{8B7F7265-6566-4BF4-A0B1-2863DE8E338B}"/>
              </a:ext>
            </a:extLst>
          </p:cNvPr>
          <p:cNvSpPr>
            <a:spLocks noGrp="1" noChangeArrowheads="1"/>
          </p:cNvSpPr>
          <p:nvPr>
            <p:ph idx="1"/>
          </p:nvPr>
        </p:nvSpPr>
        <p:spPr/>
        <p:txBody>
          <a:bodyPr/>
          <a:lstStyle/>
          <a:p>
            <a:pPr marL="0" indent="0">
              <a:buFontTx/>
              <a:buNone/>
              <a:defRPr/>
            </a:pPr>
            <a:r>
              <a:rPr lang="en-GB" altLang="de-DE" sz="2000" b="1" dirty="0"/>
              <a:t>Test 4: Weighing / Linearity Test</a:t>
            </a:r>
            <a:br>
              <a:rPr lang="de-DE" altLang="de-DE" sz="2000" b="1" dirty="0"/>
            </a:br>
            <a:r>
              <a:rPr lang="en-GB" altLang="de-DE" sz="1600" dirty="0"/>
              <a:t> </a:t>
            </a:r>
            <a:endParaRPr lang="de-DE" altLang="de-DE" sz="1600" dirty="0"/>
          </a:p>
          <a:p>
            <a:pPr>
              <a:defRPr/>
            </a:pPr>
            <a:r>
              <a:rPr lang="en-GB" altLang="de-DE" sz="1400" dirty="0"/>
              <a:t>Zero-setting or zero-tracking device shall not be in operation.</a:t>
            </a:r>
            <a:endParaRPr lang="de-DE" altLang="de-DE" sz="1400" dirty="0"/>
          </a:p>
          <a:p>
            <a:pPr>
              <a:defRPr/>
            </a:pPr>
            <a:r>
              <a:rPr lang="en-GB" altLang="de-DE" sz="1400" dirty="0"/>
              <a:t>Apply at least 5 test loads and similarly remove them back to zero. The loads selected shall include Max and Min and values at or near to those at which the maximum permissible error (</a:t>
            </a:r>
            <a:r>
              <a:rPr lang="en-GB" altLang="de-DE" sz="1400" dirty="0" err="1"/>
              <a:t>mpe</a:t>
            </a:r>
            <a:r>
              <a:rPr lang="en-GB" altLang="de-DE" sz="1400" dirty="0"/>
              <a:t>) changes (500e and 2000e). The scale should not be allowed to return to zero between loads.</a:t>
            </a:r>
            <a:endParaRPr lang="de-DE" altLang="de-DE" sz="1400" dirty="0"/>
          </a:p>
          <a:p>
            <a:pPr>
              <a:defRPr/>
            </a:pPr>
            <a:r>
              <a:rPr lang="en-GB" altLang="de-DE" sz="1400" dirty="0"/>
              <a:t>If substitution material is used, you must first load from zero up to the maximum quantity of standard weights. Then remove the weights and substitute the previous weights with substitution material. Repeat the procedure until Max is reached. Unload in reverse order to zero.</a:t>
            </a:r>
            <a:endParaRPr lang="de-DE" altLang="de-DE" sz="1400" dirty="0"/>
          </a:p>
          <a:p>
            <a:pPr>
              <a:defRPr/>
            </a:pPr>
            <a:r>
              <a:rPr lang="en-GB" altLang="de-DE" sz="1400" dirty="0"/>
              <a:t>The calculation sheets calculates the total error </a:t>
            </a:r>
            <a:r>
              <a:rPr lang="en-GB" altLang="de-DE" sz="1400" dirty="0" err="1"/>
              <a:t>E</a:t>
            </a:r>
            <a:r>
              <a:rPr lang="en-GB" altLang="de-DE" sz="1400" baseline="-25000" dirty="0" err="1"/>
              <a:t>error</a:t>
            </a:r>
            <a:r>
              <a:rPr lang="en-GB" altLang="de-DE" sz="1400" dirty="0"/>
              <a:t> - </a:t>
            </a:r>
            <a:r>
              <a:rPr lang="en-GB" altLang="de-DE" sz="1400" dirty="0" err="1"/>
              <a:t>E</a:t>
            </a:r>
            <a:r>
              <a:rPr lang="en-GB" altLang="de-DE" sz="1400" baseline="-25000" dirty="0" err="1"/>
              <a:t>zero</a:t>
            </a:r>
            <a:r>
              <a:rPr lang="en-GB" altLang="de-DE" sz="1400" baseline="-25000" dirty="0"/>
              <a:t>. </a:t>
            </a:r>
            <a:r>
              <a:rPr lang="en-GB" altLang="de-DE" sz="1400" dirty="0"/>
              <a:t>If this total error is less or equal to 0,5e, Tare Test 5 has not to be performed.</a:t>
            </a:r>
            <a:endParaRPr lang="de-DE" altLang="de-DE" sz="1400" dirty="0"/>
          </a:p>
        </p:txBody>
      </p:sp>
      <p:pic>
        <p:nvPicPr>
          <p:cNvPr id="39940" name="Picture 4">
            <a:extLst>
              <a:ext uri="{FF2B5EF4-FFF2-40B4-BE49-F238E27FC236}">
                <a16:creationId xmlns:a16="http://schemas.microsoft.com/office/drawing/2014/main" id="{F5F0DDE0-C14E-483F-B5CE-9C09469361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4292600"/>
            <a:ext cx="590550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el 1">
            <a:extLst>
              <a:ext uri="{FF2B5EF4-FFF2-40B4-BE49-F238E27FC236}">
                <a16:creationId xmlns:a16="http://schemas.microsoft.com/office/drawing/2014/main" id="{D9A0AE2A-3F98-44FB-84B4-AE190B72C53A}"/>
              </a:ext>
            </a:extLst>
          </p:cNvPr>
          <p:cNvSpPr>
            <a:spLocks noGrp="1" noChangeArrowheads="1"/>
          </p:cNvSpPr>
          <p:nvPr>
            <p:ph type="title"/>
          </p:nvPr>
        </p:nvSpPr>
        <p:spPr/>
        <p:txBody>
          <a:bodyPr/>
          <a:lstStyle/>
          <a:p>
            <a:r>
              <a:rPr lang="de-DE" altLang="de-DE"/>
              <a:t>X00A-804-270 Verification tests</a:t>
            </a:r>
          </a:p>
        </p:txBody>
      </p:sp>
      <p:sp>
        <p:nvSpPr>
          <p:cNvPr id="30723" name="Inhaltsplatzhalter 1">
            <a:extLst>
              <a:ext uri="{FF2B5EF4-FFF2-40B4-BE49-F238E27FC236}">
                <a16:creationId xmlns:a16="http://schemas.microsoft.com/office/drawing/2014/main" id="{AB87660C-8F50-443A-8427-0301949F4135}"/>
              </a:ext>
            </a:extLst>
          </p:cNvPr>
          <p:cNvSpPr>
            <a:spLocks noGrp="1" noChangeArrowheads="1"/>
          </p:cNvSpPr>
          <p:nvPr>
            <p:ph idx="1"/>
          </p:nvPr>
        </p:nvSpPr>
        <p:spPr/>
        <p:txBody>
          <a:bodyPr/>
          <a:lstStyle/>
          <a:p>
            <a:pPr>
              <a:defRPr/>
            </a:pPr>
            <a:endParaRPr lang="en-GB" altLang="de-DE" sz="1600" b="1" dirty="0"/>
          </a:p>
          <a:p>
            <a:pPr marL="0" indent="0">
              <a:buFontTx/>
              <a:buNone/>
              <a:defRPr/>
            </a:pPr>
            <a:r>
              <a:rPr lang="en-GB" altLang="de-DE" sz="2000" b="1" dirty="0"/>
              <a:t>Test 5: Tare (Weighing Test)</a:t>
            </a:r>
            <a:endParaRPr lang="de-DE" altLang="de-DE" sz="2000" b="1" dirty="0"/>
          </a:p>
          <a:p>
            <a:pPr marL="0" indent="0">
              <a:buFontTx/>
              <a:buNone/>
              <a:defRPr/>
            </a:pPr>
            <a:endParaRPr lang="de-DE" altLang="de-DE" sz="1600" dirty="0"/>
          </a:p>
          <a:p>
            <a:pPr>
              <a:defRPr/>
            </a:pPr>
            <a:r>
              <a:rPr lang="en-GB" altLang="de-DE" sz="1600" dirty="0"/>
              <a:t>The Test Report sheet calculates if this Test has to be undertaken or not.</a:t>
            </a:r>
            <a:endParaRPr lang="de-DE" altLang="de-DE" sz="1600" dirty="0"/>
          </a:p>
          <a:p>
            <a:pPr>
              <a:defRPr/>
            </a:pPr>
            <a:r>
              <a:rPr lang="en-GB" altLang="de-DE" sz="1600" dirty="0"/>
              <a:t>This test has to be performed if the total error in Test 4 is more than 0,5e. </a:t>
            </a:r>
            <a:endParaRPr lang="de-DE" altLang="de-DE" sz="1600" dirty="0"/>
          </a:p>
          <a:p>
            <a:pPr>
              <a:defRPr/>
            </a:pPr>
            <a:r>
              <a:rPr lang="en-GB" altLang="de-DE" sz="1600" dirty="0"/>
              <a:t>Zero-setting or zero-tracking device shall not be in operation.</a:t>
            </a:r>
            <a:endParaRPr lang="de-DE" altLang="de-DE" sz="1600" dirty="0"/>
          </a:p>
          <a:p>
            <a:pPr>
              <a:defRPr/>
            </a:pPr>
            <a:r>
              <a:rPr lang="en-GB" altLang="de-DE" sz="1600" dirty="0"/>
              <a:t>A load between 1/3 and 2/3 Max should be applied and then be tared.</a:t>
            </a:r>
            <a:endParaRPr lang="de-DE" altLang="de-DE" sz="1600" dirty="0"/>
          </a:p>
          <a:p>
            <a:pPr>
              <a:defRPr/>
            </a:pPr>
            <a:r>
              <a:rPr lang="en-GB" altLang="de-DE" sz="1600" dirty="0"/>
              <a:t>Apply at least 5 test loads and similarly remove them back to zero. The loads selected shall include Max and Min and values at or near to those at which the maximum permissible error (</a:t>
            </a:r>
            <a:r>
              <a:rPr lang="en-GB" altLang="de-DE" sz="1600" dirty="0" err="1"/>
              <a:t>mpe</a:t>
            </a:r>
            <a:r>
              <a:rPr lang="en-GB" altLang="de-DE" sz="1600" dirty="0"/>
              <a:t>) changes (500e and 2000e). The scale should not be allowed to return to zero between loads.</a:t>
            </a:r>
            <a:endParaRPr lang="de-DE" altLang="de-DE" sz="1600" dirty="0"/>
          </a:p>
          <a:p>
            <a:pPr>
              <a:defRPr/>
            </a:pPr>
            <a:r>
              <a:rPr lang="en-GB" altLang="de-DE" sz="1600" dirty="0"/>
              <a:t>If substitution material is used, you must first load from zero up to the maximum quantity of standard weights. Then remove the weights and substitute the previous weights with substitution material. Repeat the procedure until Max is reached. Unload in reverse order to zero.</a:t>
            </a:r>
            <a:endParaRPr lang="de-DE" altLang="de-DE" sz="16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a:extLst>
              <a:ext uri="{FF2B5EF4-FFF2-40B4-BE49-F238E27FC236}">
                <a16:creationId xmlns:a16="http://schemas.microsoft.com/office/drawing/2014/main" id="{5135B788-690A-474C-A346-745E0F5EF729}"/>
              </a:ext>
            </a:extLst>
          </p:cNvPr>
          <p:cNvSpPr>
            <a:spLocks noGrp="1" noChangeArrowheads="1"/>
          </p:cNvSpPr>
          <p:nvPr>
            <p:ph type="title"/>
          </p:nvPr>
        </p:nvSpPr>
        <p:spPr/>
        <p:txBody>
          <a:bodyPr/>
          <a:lstStyle/>
          <a:p>
            <a:r>
              <a:rPr lang="de-DE" altLang="de-DE"/>
              <a:t>X00A-804-270 Verification tests</a:t>
            </a:r>
          </a:p>
        </p:txBody>
      </p:sp>
      <p:sp>
        <p:nvSpPr>
          <p:cNvPr id="31747" name="Inhaltsplatzhalter 1">
            <a:extLst>
              <a:ext uri="{FF2B5EF4-FFF2-40B4-BE49-F238E27FC236}">
                <a16:creationId xmlns:a16="http://schemas.microsoft.com/office/drawing/2014/main" id="{C6A170F8-0584-4FC8-ACB5-D543382D36B0}"/>
              </a:ext>
            </a:extLst>
          </p:cNvPr>
          <p:cNvSpPr>
            <a:spLocks noGrp="1" noChangeArrowheads="1"/>
          </p:cNvSpPr>
          <p:nvPr>
            <p:ph idx="1"/>
          </p:nvPr>
        </p:nvSpPr>
        <p:spPr/>
        <p:txBody>
          <a:bodyPr/>
          <a:lstStyle/>
          <a:p>
            <a:pPr>
              <a:defRPr/>
            </a:pPr>
            <a:endParaRPr lang="en-GB" altLang="de-DE" sz="1600" b="1" dirty="0"/>
          </a:p>
          <a:p>
            <a:pPr marL="0" indent="0">
              <a:buFontTx/>
              <a:buNone/>
              <a:defRPr/>
            </a:pPr>
            <a:r>
              <a:rPr lang="en-GB" altLang="de-DE" sz="2000" b="1" dirty="0"/>
              <a:t>Test 6: Eccentricity Test</a:t>
            </a:r>
            <a:endParaRPr lang="de-DE" altLang="de-DE" sz="2000" b="1" dirty="0"/>
          </a:p>
          <a:p>
            <a:pPr marL="0" indent="0">
              <a:buFontTx/>
              <a:buNone/>
              <a:defRPr/>
            </a:pPr>
            <a:r>
              <a:rPr lang="en-GB" altLang="de-DE" sz="1600" dirty="0"/>
              <a:t> </a:t>
            </a:r>
            <a:endParaRPr lang="de-DE" altLang="de-DE" sz="1600" dirty="0"/>
          </a:p>
          <a:p>
            <a:pPr>
              <a:defRPr/>
            </a:pPr>
            <a:r>
              <a:rPr lang="en-GB" altLang="de-DE" sz="1600" dirty="0"/>
              <a:t>Zero-setting or zero-tracking device shall not be in operation.</a:t>
            </a:r>
            <a:endParaRPr lang="de-DE" altLang="de-DE" sz="1600" dirty="0"/>
          </a:p>
          <a:p>
            <a:pPr>
              <a:defRPr/>
            </a:pPr>
            <a:r>
              <a:rPr lang="en-GB" altLang="de-DE" sz="1600" dirty="0"/>
              <a:t>Large weights should be used.</a:t>
            </a:r>
            <a:endParaRPr lang="de-DE" altLang="de-DE" sz="1600" dirty="0"/>
          </a:p>
          <a:p>
            <a:pPr>
              <a:defRPr/>
            </a:pPr>
            <a:r>
              <a:rPr lang="en-GB" altLang="de-DE" sz="1600" dirty="0"/>
              <a:t>For an instrument with a load receptor having not more than four points of support, the four quarter segments roughly equal to ¼ of the surface of it shall be loaded in turn. The test load shall be 1/3 Max.</a:t>
            </a:r>
            <a:endParaRPr lang="de-DE" altLang="de-DE" sz="1600" dirty="0"/>
          </a:p>
          <a:p>
            <a:pPr>
              <a:defRPr/>
            </a:pPr>
            <a:r>
              <a:rPr lang="en-GB" altLang="de-DE" sz="1600" dirty="0"/>
              <a:t>For an instrument with a load receptor having more than four points of support, the test load of 1/n-1 Max shall be applied over each support on an area of 1/n of the surface area of the load receptor.</a:t>
            </a:r>
            <a:endParaRPr lang="de-DE" altLang="de-DE" sz="1600" dirty="0"/>
          </a:p>
          <a:p>
            <a:pPr>
              <a:defRPr/>
            </a:pPr>
            <a:r>
              <a:rPr lang="en-GB" altLang="de-DE" sz="1600" dirty="0"/>
              <a:t>Where two points of support are too close together for this test load, the doubled load shall be distributed over twice the area on both sides of the axis connecting the two points of support.</a:t>
            </a:r>
            <a:endParaRPr lang="de-DE" altLang="de-DE" sz="1600" dirty="0"/>
          </a:p>
          <a:p>
            <a:pPr marL="0" indent="0">
              <a:buFontTx/>
              <a:buNone/>
              <a:defRPr/>
            </a:pPr>
            <a:endParaRPr lang="de-DE" altLang="de-DE" sz="1600" dirty="0"/>
          </a:p>
        </p:txBody>
      </p:sp>
      <p:pic>
        <p:nvPicPr>
          <p:cNvPr id="41988" name="Picture 3">
            <a:extLst>
              <a:ext uri="{FF2B5EF4-FFF2-40B4-BE49-F238E27FC236}">
                <a16:creationId xmlns:a16="http://schemas.microsoft.com/office/drawing/2014/main" id="{E2B6758F-4E8C-4386-915E-B09CA05F76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5157788"/>
            <a:ext cx="46101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el 1">
            <a:extLst>
              <a:ext uri="{FF2B5EF4-FFF2-40B4-BE49-F238E27FC236}">
                <a16:creationId xmlns:a16="http://schemas.microsoft.com/office/drawing/2014/main" id="{8657C4FA-5B93-4BA8-AE05-AFF1752F95E9}"/>
              </a:ext>
            </a:extLst>
          </p:cNvPr>
          <p:cNvSpPr>
            <a:spLocks noGrp="1" noChangeArrowheads="1"/>
          </p:cNvSpPr>
          <p:nvPr>
            <p:ph type="title"/>
          </p:nvPr>
        </p:nvSpPr>
        <p:spPr/>
        <p:txBody>
          <a:bodyPr/>
          <a:lstStyle/>
          <a:p>
            <a:r>
              <a:rPr lang="de-DE" altLang="de-DE"/>
              <a:t>X00A-804-270 Verification tests</a:t>
            </a:r>
          </a:p>
        </p:txBody>
      </p:sp>
      <p:sp>
        <p:nvSpPr>
          <p:cNvPr id="32771" name="Inhaltsplatzhalter 1">
            <a:extLst>
              <a:ext uri="{FF2B5EF4-FFF2-40B4-BE49-F238E27FC236}">
                <a16:creationId xmlns:a16="http://schemas.microsoft.com/office/drawing/2014/main" id="{D6A9A4E0-6A76-404A-A0DD-38999A5997AF}"/>
              </a:ext>
            </a:extLst>
          </p:cNvPr>
          <p:cNvSpPr>
            <a:spLocks noGrp="1" noChangeArrowheads="1"/>
          </p:cNvSpPr>
          <p:nvPr>
            <p:ph idx="1"/>
          </p:nvPr>
        </p:nvSpPr>
        <p:spPr>
          <a:xfrm>
            <a:off x="539750" y="1268413"/>
            <a:ext cx="8229600" cy="5184775"/>
          </a:xfrm>
        </p:spPr>
        <p:txBody>
          <a:bodyPr/>
          <a:lstStyle/>
          <a:p>
            <a:pPr>
              <a:defRPr/>
            </a:pPr>
            <a:endParaRPr lang="en-GB" altLang="de-DE" sz="1600" b="1" dirty="0"/>
          </a:p>
          <a:p>
            <a:pPr marL="0" indent="0">
              <a:buFontTx/>
              <a:buNone/>
              <a:defRPr/>
            </a:pPr>
            <a:r>
              <a:rPr lang="en-GB" altLang="de-DE" sz="2000" b="1" dirty="0"/>
              <a:t>Test 7: Test with coasting load</a:t>
            </a:r>
            <a:endParaRPr lang="de-DE" altLang="de-DE" sz="2000" b="1" dirty="0"/>
          </a:p>
          <a:p>
            <a:pPr marL="0" indent="0">
              <a:buFontTx/>
              <a:buNone/>
              <a:defRPr/>
            </a:pPr>
            <a:endParaRPr lang="de-DE" altLang="de-DE" sz="1600" dirty="0"/>
          </a:p>
          <a:p>
            <a:pPr>
              <a:defRPr/>
            </a:pPr>
            <a:r>
              <a:rPr lang="en-GB" altLang="de-DE" sz="1600" dirty="0"/>
              <a:t>A truck load of at least 50% Max but not exceeding 80% Max shall be driven onto the weighbridge from each of the access roads. Measurements shall be carried out in each of the three bridge segments. The distance from the middle position to the first or end position shall be more than 0,1B, where B is the length of the bridge.</a:t>
            </a:r>
            <a:endParaRPr lang="de-DE" altLang="de-DE" sz="1600" dirty="0"/>
          </a:p>
          <a:p>
            <a:pPr>
              <a:defRPr/>
            </a:pPr>
            <a:endParaRPr lang="en-GB" altLang="de-DE" sz="1600" dirty="0"/>
          </a:p>
          <a:p>
            <a:pPr marL="0" indent="0">
              <a:buFontTx/>
              <a:buNone/>
              <a:defRPr/>
            </a:pPr>
            <a:r>
              <a:rPr lang="en-GB" altLang="de-DE" sz="2000" b="1" dirty="0"/>
              <a:t>Test 8: for special application</a:t>
            </a:r>
          </a:p>
          <a:p>
            <a:pPr marL="0" indent="0">
              <a:buFontTx/>
              <a:buNone/>
              <a:defRPr/>
            </a:pPr>
            <a:endParaRPr lang="de-DE" altLang="de-DE" sz="1600" dirty="0"/>
          </a:p>
          <a:p>
            <a:pPr>
              <a:defRPr/>
            </a:pPr>
            <a:r>
              <a:rPr lang="en-GB" altLang="de-DE" sz="1600" dirty="0"/>
              <a:t>Earth Gravity</a:t>
            </a:r>
            <a:endParaRPr lang="de-DE" altLang="de-DE" sz="1600" dirty="0"/>
          </a:p>
          <a:p>
            <a:pPr>
              <a:defRPr/>
            </a:pPr>
            <a:r>
              <a:rPr lang="en-GB" altLang="de-DE" sz="1600" dirty="0"/>
              <a:t>If necessary, verify the earth gravity for the place of use.</a:t>
            </a:r>
          </a:p>
          <a:p>
            <a:pPr>
              <a:defRPr/>
            </a:pPr>
            <a:r>
              <a:rPr lang="en-GB" altLang="de-DE" sz="1600" dirty="0"/>
              <a:t>Place of installation</a:t>
            </a:r>
          </a:p>
          <a:p>
            <a:pPr>
              <a:defRPr/>
            </a:pPr>
            <a:r>
              <a:rPr lang="en-GB" altLang="de-DE" sz="1600" dirty="0"/>
              <a:t>Name and town of the installation.</a:t>
            </a:r>
            <a:endParaRPr lang="de-DE" altLang="de-DE" sz="16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el 1">
            <a:extLst>
              <a:ext uri="{FF2B5EF4-FFF2-40B4-BE49-F238E27FC236}">
                <a16:creationId xmlns:a16="http://schemas.microsoft.com/office/drawing/2014/main" id="{5C603345-F876-475C-AFE2-876974488AF7}"/>
              </a:ext>
            </a:extLst>
          </p:cNvPr>
          <p:cNvSpPr>
            <a:spLocks noGrp="1" noChangeArrowheads="1"/>
          </p:cNvSpPr>
          <p:nvPr>
            <p:ph type="title"/>
          </p:nvPr>
        </p:nvSpPr>
        <p:spPr/>
        <p:txBody>
          <a:bodyPr/>
          <a:lstStyle/>
          <a:p>
            <a:r>
              <a:rPr lang="de-DE" altLang="de-DE"/>
              <a:t>X00A-804-270 Verification tests</a:t>
            </a:r>
          </a:p>
        </p:txBody>
      </p:sp>
      <p:sp>
        <p:nvSpPr>
          <p:cNvPr id="33795" name="Inhaltsplatzhalter 1">
            <a:extLst>
              <a:ext uri="{FF2B5EF4-FFF2-40B4-BE49-F238E27FC236}">
                <a16:creationId xmlns:a16="http://schemas.microsoft.com/office/drawing/2014/main" id="{848B910F-C4E9-483C-960B-94857CB32D72}"/>
              </a:ext>
            </a:extLst>
          </p:cNvPr>
          <p:cNvSpPr>
            <a:spLocks noGrp="1" noChangeArrowheads="1"/>
          </p:cNvSpPr>
          <p:nvPr>
            <p:ph idx="1"/>
          </p:nvPr>
        </p:nvSpPr>
        <p:spPr/>
        <p:txBody>
          <a:bodyPr/>
          <a:lstStyle/>
          <a:p>
            <a:pPr>
              <a:defRPr/>
            </a:pPr>
            <a:endParaRPr lang="en-GB" altLang="de-DE" sz="1600" b="1" dirty="0"/>
          </a:p>
          <a:p>
            <a:pPr marL="0" indent="0">
              <a:buFontTx/>
              <a:buNone/>
              <a:defRPr/>
            </a:pPr>
            <a:r>
              <a:rPr lang="en-GB" altLang="de-DE" sz="2000" b="1" dirty="0"/>
              <a:t>Calibration Counter</a:t>
            </a:r>
            <a:endParaRPr lang="de-DE" altLang="de-DE" sz="2000" b="1" dirty="0"/>
          </a:p>
          <a:p>
            <a:pPr marL="0" indent="0">
              <a:buFontTx/>
              <a:buNone/>
              <a:defRPr/>
            </a:pPr>
            <a:endParaRPr lang="de-DE" altLang="de-DE" sz="1600" dirty="0"/>
          </a:p>
          <a:p>
            <a:pPr>
              <a:defRPr/>
            </a:pPr>
            <a:r>
              <a:rPr lang="en-GB" altLang="de-DE" sz="1600" dirty="0"/>
              <a:t>The high resolution mode (HI_RES) shall be switched off. Then calibration counter should be recorded.</a:t>
            </a:r>
            <a:endParaRPr lang="de-DE" altLang="de-DE" sz="1600" dirty="0"/>
          </a:p>
          <a:p>
            <a:pPr marL="0" indent="0">
              <a:buFontTx/>
              <a:buNone/>
              <a:defRPr/>
            </a:pPr>
            <a:endParaRPr lang="en-GB" altLang="de-DE" sz="1600" dirty="0"/>
          </a:p>
          <a:p>
            <a:pPr>
              <a:defRPr/>
            </a:pPr>
            <a:endParaRPr lang="en-GB" altLang="de-DE" sz="1600" dirty="0"/>
          </a:p>
          <a:p>
            <a:pPr>
              <a:defRPr/>
            </a:pPr>
            <a:r>
              <a:rPr lang="de-DE" altLang="de-DE" sz="1600" dirty="0">
                <a:hlinkClick r:id="rId2" action="ppaction://hlinkfile"/>
              </a:rPr>
              <a:t>X00A-822-266 M01.xls</a:t>
            </a:r>
            <a:endParaRPr lang="de-DE" altLang="de-DE" sz="1600" dirty="0"/>
          </a:p>
          <a:p>
            <a:pPr>
              <a:defRPr/>
            </a:pPr>
            <a:endParaRPr lang="de-DE" altLang="de-DE" sz="16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a:extLst>
              <a:ext uri="{FF2B5EF4-FFF2-40B4-BE49-F238E27FC236}">
                <a16:creationId xmlns:a16="http://schemas.microsoft.com/office/drawing/2014/main" id="{38808473-7A98-4602-81A4-C12FCDFC76A6}"/>
              </a:ext>
            </a:extLst>
          </p:cNvPr>
          <p:cNvSpPr>
            <a:spLocks noGrp="1" noChangeArrowheads="1"/>
          </p:cNvSpPr>
          <p:nvPr>
            <p:ph type="title"/>
          </p:nvPr>
        </p:nvSpPr>
        <p:spPr/>
        <p:txBody>
          <a:bodyPr/>
          <a:lstStyle/>
          <a:p>
            <a:pPr eaLnBrk="1" hangingPunct="1"/>
            <a:r>
              <a:rPr lang="de-DE" altLang="de-DE"/>
              <a:t>Checklist  X00A-808-160</a:t>
            </a:r>
          </a:p>
        </p:txBody>
      </p:sp>
      <p:sp>
        <p:nvSpPr>
          <p:cNvPr id="45059" name="Inhaltsplatzhalter 4">
            <a:extLst>
              <a:ext uri="{FF2B5EF4-FFF2-40B4-BE49-F238E27FC236}">
                <a16:creationId xmlns:a16="http://schemas.microsoft.com/office/drawing/2014/main" id="{BE766F24-8881-4C55-BFFC-B6DB8A7A0DDD}"/>
              </a:ext>
            </a:extLst>
          </p:cNvPr>
          <p:cNvSpPr>
            <a:spLocks noGrp="1" noChangeArrowheads="1"/>
          </p:cNvSpPr>
          <p:nvPr>
            <p:ph idx="1"/>
          </p:nvPr>
        </p:nvSpPr>
        <p:spPr>
          <a:xfrm>
            <a:off x="539750" y="1268413"/>
            <a:ext cx="8229600" cy="4537075"/>
          </a:xfrm>
        </p:spPr>
        <p:txBody>
          <a:bodyPr/>
          <a:lstStyle/>
          <a:p>
            <a:r>
              <a:rPr lang="de-DE" altLang="de-DE" sz="2000" b="1"/>
              <a:t>What to be checked:</a:t>
            </a:r>
          </a:p>
          <a:p>
            <a:r>
              <a:rPr lang="en-US" altLang="de-DE" sz="1600"/>
              <a:t>Copies of the Standard DIN EN 45501-2015 and Directive  2014/31/EU present.</a:t>
            </a:r>
          </a:p>
          <a:p>
            <a:r>
              <a:rPr lang="fr-FR" altLang="de-DE" sz="1600"/>
              <a:t>Is the Initial Verification executed according to the National laws and Guidelines in the Country of Installation?</a:t>
            </a:r>
          </a:p>
          <a:p>
            <a:r>
              <a:rPr lang="fr-FR" altLang="de-DE" sz="1600"/>
              <a:t>Visual inspection of the scale in accordance with the Initial Verification Procedure X00A-803, issue 1.  OK.</a:t>
            </a:r>
          </a:p>
          <a:p>
            <a:r>
              <a:rPr lang="en-US" altLang="de-DE" sz="1600"/>
              <a:t>Scale is according to 2014/31/EU. Documentation on hand / with the product</a:t>
            </a:r>
          </a:p>
          <a:p>
            <a:r>
              <a:rPr lang="fr-FR" altLang="de-DE" sz="1600"/>
              <a:t>If printer is connected, the printout is checked and ok</a:t>
            </a:r>
            <a:endParaRPr lang="en-US" altLang="de-DE" sz="1600"/>
          </a:p>
          <a:p>
            <a:r>
              <a:rPr lang="fr-FR" altLang="de-DE" sz="1600"/>
              <a:t>Test certificate for the Load Cell at hand; a photocopy made</a:t>
            </a:r>
          </a:p>
          <a:p>
            <a:r>
              <a:rPr lang="fr-FR" altLang="de-DE" sz="1600"/>
              <a:t>Calibrated weights in use, i.e. Calibration Certificates for the weights present. Certificates of Delta-weights must be sent once a year.</a:t>
            </a:r>
          </a:p>
          <a:p>
            <a:r>
              <a:rPr lang="fr-FR" altLang="de-DE" sz="1600"/>
              <a:t>Verification of Compatibility for Modules of Weighing Instruments X00A-805  successful.</a:t>
            </a:r>
          </a:p>
          <a:p>
            <a:r>
              <a:rPr lang="fr-FR" altLang="de-DE" sz="1600"/>
              <a:t>Initial Verification Procedure  X00A-803 followed.</a:t>
            </a:r>
          </a:p>
          <a:p>
            <a:r>
              <a:rPr lang="fr-FR" altLang="de-DE" sz="1600"/>
              <a:t>Verification Tests  X00A-804 implemented.</a:t>
            </a:r>
            <a:endParaRPr lang="de-DE" altLang="de-DE" sz="16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el 1">
            <a:extLst>
              <a:ext uri="{FF2B5EF4-FFF2-40B4-BE49-F238E27FC236}">
                <a16:creationId xmlns:a16="http://schemas.microsoft.com/office/drawing/2014/main" id="{B561A202-3595-48F9-B0ED-9796A3055998}"/>
              </a:ext>
            </a:extLst>
          </p:cNvPr>
          <p:cNvSpPr>
            <a:spLocks noGrp="1" noChangeArrowheads="1"/>
          </p:cNvSpPr>
          <p:nvPr>
            <p:ph type="title"/>
          </p:nvPr>
        </p:nvSpPr>
        <p:spPr/>
        <p:txBody>
          <a:bodyPr/>
          <a:lstStyle/>
          <a:p>
            <a:pPr eaLnBrk="1" hangingPunct="1"/>
            <a:r>
              <a:rPr lang="de-DE" altLang="de-DE"/>
              <a:t>Checklist  X00A-808-160</a:t>
            </a:r>
          </a:p>
        </p:txBody>
      </p:sp>
      <p:sp>
        <p:nvSpPr>
          <p:cNvPr id="46083" name="Inhaltsplatzhalter 4">
            <a:extLst>
              <a:ext uri="{FF2B5EF4-FFF2-40B4-BE49-F238E27FC236}">
                <a16:creationId xmlns:a16="http://schemas.microsoft.com/office/drawing/2014/main" id="{6675D34E-4E97-4B49-9EBA-83CCEF3516C0}"/>
              </a:ext>
            </a:extLst>
          </p:cNvPr>
          <p:cNvSpPr>
            <a:spLocks noGrp="1" noChangeArrowheads="1"/>
          </p:cNvSpPr>
          <p:nvPr>
            <p:ph idx="1"/>
          </p:nvPr>
        </p:nvSpPr>
        <p:spPr>
          <a:xfrm>
            <a:off x="539750" y="1268413"/>
            <a:ext cx="8229600" cy="4032250"/>
          </a:xfrm>
        </p:spPr>
        <p:txBody>
          <a:bodyPr/>
          <a:lstStyle/>
          <a:p>
            <a:r>
              <a:rPr lang="de-DE" altLang="de-DE" sz="2000" b="1"/>
              <a:t>What to be checked:</a:t>
            </a:r>
          </a:p>
          <a:p>
            <a:r>
              <a:rPr lang="fr-FR" altLang="de-DE" sz="1600"/>
              <a:t>Test  Report for the Verification Tests X00A-822 filled and assessed.</a:t>
            </a:r>
          </a:p>
          <a:p>
            <a:r>
              <a:rPr lang="fr-FR" altLang="de-DE" sz="1600"/>
              <a:t>Rinstrum Destructible Labels stuck on the junction box and the load cell connection in the Indicator as well as on two screws of the Indicator casing to safeguard warranty; photos made.</a:t>
            </a:r>
          </a:p>
          <a:p>
            <a:r>
              <a:rPr lang="fr-FR" altLang="de-DE" sz="1600"/>
              <a:t>Rinstrum Certification and Trade Label stuck on weighing Instrument; sealed with the Rinstrum Destructible Labels; photos made.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el 1">
            <a:extLst>
              <a:ext uri="{FF2B5EF4-FFF2-40B4-BE49-F238E27FC236}">
                <a16:creationId xmlns:a16="http://schemas.microsoft.com/office/drawing/2014/main" id="{CD9DBCF6-BBBA-4BE9-BA14-75EAE5CCE9A4}"/>
              </a:ext>
            </a:extLst>
          </p:cNvPr>
          <p:cNvSpPr>
            <a:spLocks noGrp="1" noChangeArrowheads="1"/>
          </p:cNvSpPr>
          <p:nvPr>
            <p:ph type="title"/>
          </p:nvPr>
        </p:nvSpPr>
        <p:spPr/>
        <p:txBody>
          <a:bodyPr/>
          <a:lstStyle/>
          <a:p>
            <a:pPr eaLnBrk="1" hangingPunct="1"/>
            <a:r>
              <a:rPr lang="de-DE" altLang="de-DE"/>
              <a:t>Checklist  X00A-808-160</a:t>
            </a:r>
          </a:p>
        </p:txBody>
      </p:sp>
      <p:sp>
        <p:nvSpPr>
          <p:cNvPr id="47107" name="Inhaltsplatzhalter 4">
            <a:extLst>
              <a:ext uri="{FF2B5EF4-FFF2-40B4-BE49-F238E27FC236}">
                <a16:creationId xmlns:a16="http://schemas.microsoft.com/office/drawing/2014/main" id="{BECCD000-E8F7-4972-84B8-5CEE995FEF91}"/>
              </a:ext>
            </a:extLst>
          </p:cNvPr>
          <p:cNvSpPr>
            <a:spLocks noGrp="1" noChangeArrowheads="1"/>
          </p:cNvSpPr>
          <p:nvPr>
            <p:ph idx="1"/>
          </p:nvPr>
        </p:nvSpPr>
        <p:spPr>
          <a:xfrm>
            <a:off x="539750" y="1268413"/>
            <a:ext cx="8229600" cy="5400675"/>
          </a:xfrm>
        </p:spPr>
        <p:txBody>
          <a:bodyPr/>
          <a:lstStyle/>
          <a:p>
            <a:r>
              <a:rPr lang="fr-FR" altLang="de-DE" sz="1600" b="1"/>
              <a:t>Application for the Declaration of Conformity sent to Rinstrum Euope GmbH:</a:t>
            </a:r>
            <a:r>
              <a:rPr lang="fr-FR" altLang="de-DE" sz="1600"/>
              <a:t> Per Email (</a:t>
            </a:r>
            <a:r>
              <a:rPr lang="fr-FR" altLang="de-DE" sz="1600" u="sng">
                <a:hlinkClick r:id="rId2"/>
              </a:rPr>
              <a:t>verification@rinstrum.com</a:t>
            </a:r>
            <a:r>
              <a:rPr lang="fr-FR" altLang="de-DE" sz="1600"/>
              <a:t>)  as PDF-files </a:t>
            </a:r>
            <a:endParaRPr lang="de-DE" altLang="de-DE" sz="1600"/>
          </a:p>
          <a:p>
            <a:r>
              <a:rPr lang="fr-FR" altLang="de-DE" sz="1600"/>
              <a:t>Photocopies of the Test Certificate for the load cell, of the calibration certificates for the calibrated weight-sets mentioned in the test report, of the Verification of  Compatibility for Modules of Weighing Instruments X00A-805 and of the Initial   Verification Test Report X00A-822; </a:t>
            </a:r>
            <a:endParaRPr lang="de-DE" altLang="de-DE" sz="1600"/>
          </a:p>
          <a:p>
            <a:r>
              <a:rPr lang="fr-FR" altLang="de-DE" sz="1600"/>
              <a:t>Photo of the complete scale with standard weights on load receptor.</a:t>
            </a:r>
            <a:endParaRPr lang="de-DE" altLang="de-DE" sz="1600"/>
          </a:p>
          <a:p>
            <a:r>
              <a:rPr lang="fr-FR" altLang="de-DE" sz="1600"/>
              <a:t>Photos of the Indicator with Rinstrum Certification and Trade Label on, sealed with Rinstrum Destructible Labels; </a:t>
            </a:r>
            <a:endParaRPr lang="de-DE" altLang="de-DE" sz="1600"/>
          </a:p>
          <a:p>
            <a:r>
              <a:rPr lang="fr-FR" altLang="de-DE" sz="1600"/>
              <a:t>Photos of the load cell connection in the Indicator and of the Junction box sealed with Rinstrum Destructible Labels; </a:t>
            </a:r>
            <a:endParaRPr lang="de-DE" altLang="de-DE" sz="1600"/>
          </a:p>
          <a:p>
            <a:r>
              <a:rPr lang="fr-FR" altLang="de-DE" sz="1600"/>
              <a:t>Photocopy of this Check List for the Execution of First Verification - filled and signed..</a:t>
            </a:r>
            <a:r>
              <a:rPr lang="fr-FR" altLang="de-DE" sz="1600" b="1"/>
              <a:t> </a:t>
            </a:r>
            <a:endParaRPr lang="de-DE" altLang="de-DE" sz="1600"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liennummernplatzhalter 5">
            <a:extLst>
              <a:ext uri="{FF2B5EF4-FFF2-40B4-BE49-F238E27FC236}">
                <a16:creationId xmlns:a16="http://schemas.microsoft.com/office/drawing/2014/main" id="{DB8822B4-833C-4E3E-B077-9360C88E699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38B0E623-ECCC-4AE6-9A47-169508EFDB31}" type="slidenum">
              <a:rPr lang="en-US" altLang="de-DE" sz="1400">
                <a:solidFill>
                  <a:srgbClr val="000000"/>
                </a:solidFill>
              </a:rPr>
              <a:pPr>
                <a:spcBef>
                  <a:spcPct val="0"/>
                </a:spcBef>
                <a:buFontTx/>
                <a:buNone/>
              </a:pPr>
              <a:t>4</a:t>
            </a:fld>
            <a:endParaRPr lang="en-US" altLang="de-DE" sz="1400">
              <a:solidFill>
                <a:srgbClr val="000000"/>
              </a:solidFill>
            </a:endParaRPr>
          </a:p>
        </p:txBody>
      </p:sp>
      <p:sp>
        <p:nvSpPr>
          <p:cNvPr id="8196" name="Rechteck 1">
            <a:extLst>
              <a:ext uri="{FF2B5EF4-FFF2-40B4-BE49-F238E27FC236}">
                <a16:creationId xmlns:a16="http://schemas.microsoft.com/office/drawing/2014/main" id="{DA04701B-616E-4C6D-9067-93CEF7377B07}"/>
              </a:ext>
            </a:extLst>
          </p:cNvPr>
          <p:cNvSpPr>
            <a:spLocks noChangeArrowheads="1"/>
          </p:cNvSpPr>
          <p:nvPr/>
        </p:nvSpPr>
        <p:spPr bwMode="auto">
          <a:xfrm>
            <a:off x="107950" y="1412875"/>
            <a:ext cx="9036050" cy="4678363"/>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defRPr/>
            </a:pPr>
            <a:r>
              <a:rPr lang="de-DE" altLang="de-DE" sz="1800" b="1" dirty="0"/>
              <a:t>Wordings: </a:t>
            </a:r>
          </a:p>
          <a:p>
            <a:pPr>
              <a:spcBef>
                <a:spcPct val="0"/>
              </a:spcBef>
              <a:buFontTx/>
              <a:buNone/>
              <a:defRPr/>
            </a:pPr>
            <a:endParaRPr lang="de-DE" altLang="de-DE" sz="1800" dirty="0"/>
          </a:p>
          <a:p>
            <a:pPr>
              <a:spcBef>
                <a:spcPct val="0"/>
              </a:spcBef>
              <a:buFontTx/>
              <a:buNone/>
              <a:defRPr/>
            </a:pPr>
            <a:endParaRPr lang="en-US" altLang="de-DE" sz="1600" dirty="0"/>
          </a:p>
          <a:p>
            <a:pPr algn="ctr">
              <a:spcBef>
                <a:spcPct val="0"/>
              </a:spcBef>
              <a:buFontTx/>
              <a:buNone/>
              <a:defRPr/>
            </a:pPr>
            <a:r>
              <a:rPr lang="en-US" sz="1800" b="1" u="sng" dirty="0">
                <a:solidFill>
                  <a:srgbClr val="FF9900"/>
                </a:solidFill>
                <a:effectLst>
                  <a:outerShdw blurRad="38100" dist="38100" dir="2700000" algn="tl">
                    <a:srgbClr val="000000">
                      <a:alpha val="43137"/>
                    </a:srgbClr>
                  </a:outerShdw>
                </a:effectLst>
              </a:rPr>
              <a:t>When we talk about a scale, we mean the combination of </a:t>
            </a:r>
          </a:p>
          <a:p>
            <a:pPr algn="ctr">
              <a:spcBef>
                <a:spcPct val="0"/>
              </a:spcBef>
              <a:buFontTx/>
              <a:buNone/>
              <a:defRPr/>
            </a:pPr>
            <a:r>
              <a:rPr lang="en-US" sz="1800" b="1" u="sng" dirty="0">
                <a:solidFill>
                  <a:srgbClr val="FF9900"/>
                </a:solidFill>
                <a:effectLst>
                  <a:outerShdw blurRad="38100" dist="38100" dir="2700000" algn="tl">
                    <a:srgbClr val="000000">
                      <a:alpha val="43137"/>
                    </a:srgbClr>
                  </a:outerShdw>
                </a:effectLst>
              </a:rPr>
              <a:t>indicator and base/bridge!</a:t>
            </a:r>
          </a:p>
          <a:p>
            <a:pPr>
              <a:spcBef>
                <a:spcPct val="0"/>
              </a:spcBef>
              <a:buFontTx/>
              <a:buNone/>
              <a:defRPr/>
            </a:pPr>
            <a:endParaRPr lang="en-US" sz="1600" dirty="0"/>
          </a:p>
          <a:p>
            <a:pPr>
              <a:spcBef>
                <a:spcPct val="0"/>
              </a:spcBef>
              <a:buFontTx/>
              <a:buNone/>
              <a:defRPr/>
            </a:pPr>
            <a:r>
              <a:rPr lang="en-US" sz="1600" dirty="0"/>
              <a:t>scale = </a:t>
            </a:r>
            <a:r>
              <a:rPr lang="en-US" altLang="de-DE" sz="1600" dirty="0"/>
              <a:t>measuring instrument = weighing instrument = non-automatic weighing instrument (NAWI)</a:t>
            </a:r>
          </a:p>
          <a:p>
            <a:pPr>
              <a:spcBef>
                <a:spcPct val="0"/>
              </a:spcBef>
              <a:buFontTx/>
              <a:buNone/>
              <a:defRPr/>
            </a:pPr>
            <a:endParaRPr lang="en-US" sz="1600" dirty="0"/>
          </a:p>
          <a:p>
            <a:pPr>
              <a:spcBef>
                <a:spcPct val="0"/>
              </a:spcBef>
              <a:buFontTx/>
              <a:buNone/>
              <a:defRPr/>
            </a:pPr>
            <a:endParaRPr lang="en-US" sz="1600" dirty="0"/>
          </a:p>
          <a:p>
            <a:pPr>
              <a:spcBef>
                <a:spcPct val="0"/>
              </a:spcBef>
              <a:buFontTx/>
              <a:buNone/>
              <a:defRPr/>
            </a:pPr>
            <a:endParaRPr lang="en-US" sz="1600" dirty="0"/>
          </a:p>
          <a:p>
            <a:pPr>
              <a:spcBef>
                <a:spcPct val="0"/>
              </a:spcBef>
              <a:buFontTx/>
              <a:buNone/>
              <a:defRPr/>
            </a:pPr>
            <a:r>
              <a:rPr lang="en-US" sz="1800" b="1" dirty="0"/>
              <a:t>Definition mentioned in the 2014/31/EU:</a:t>
            </a:r>
            <a:br>
              <a:rPr lang="en-US" sz="1600" dirty="0"/>
            </a:br>
            <a:endParaRPr lang="en-US" sz="1600" dirty="0"/>
          </a:p>
          <a:p>
            <a:pPr marL="285750" indent="-285750">
              <a:spcBef>
                <a:spcPct val="0"/>
              </a:spcBef>
              <a:defRPr/>
            </a:pPr>
            <a:r>
              <a:rPr lang="en-US" altLang="de-DE" sz="1600" dirty="0"/>
              <a:t>Weighing instrument’ means a measuring instrument serving to determine the mass of a body by using the action of gravity on that body. A weighing instrument may also serve to determine other mass-related magnitudes, quantities, parameters or characteristics</a:t>
            </a:r>
          </a:p>
          <a:p>
            <a:pPr marL="285750" indent="-285750">
              <a:spcBef>
                <a:spcPct val="0"/>
              </a:spcBef>
              <a:defRPr/>
            </a:pPr>
            <a:endParaRPr lang="en-US" altLang="de-DE" sz="1600" dirty="0"/>
          </a:p>
          <a:p>
            <a:pPr marL="285750" indent="-285750">
              <a:spcBef>
                <a:spcPct val="0"/>
              </a:spcBef>
              <a:defRPr/>
            </a:pPr>
            <a:r>
              <a:rPr lang="en-US" altLang="de-DE" sz="1600" dirty="0"/>
              <a:t>‘Non-automatic weighing instrument’ or ‘instrument’ means a weighing instrument requiring the intervention of an operator during weighing;</a:t>
            </a:r>
            <a:endParaRPr lang="de-DE" altLang="de-DE" sz="1600" dirty="0"/>
          </a:p>
        </p:txBody>
      </p:sp>
      <p:sp>
        <p:nvSpPr>
          <p:cNvPr id="2" name="Title 1">
            <a:extLst>
              <a:ext uri="{FF2B5EF4-FFF2-40B4-BE49-F238E27FC236}">
                <a16:creationId xmlns:a16="http://schemas.microsoft.com/office/drawing/2014/main" id="{18ED07FB-3EDB-4517-97C6-65518AF7D278}"/>
              </a:ext>
            </a:extLst>
          </p:cNvPr>
          <p:cNvSpPr txBox="1">
            <a:spLocks/>
          </p:cNvSpPr>
          <p:nvPr/>
        </p:nvSpPr>
        <p:spPr bwMode="auto">
          <a:xfrm>
            <a:off x="457200" y="274638"/>
            <a:ext cx="5267325"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de-DE" sz="2000" b="1"/>
              <a:t>Requirements and obligations</a:t>
            </a:r>
          </a:p>
          <a:p>
            <a:pPr>
              <a:spcBef>
                <a:spcPct val="0"/>
              </a:spcBef>
              <a:buFontTx/>
              <a:buNone/>
            </a:pPr>
            <a:r>
              <a:rPr lang="en-US" altLang="de-DE" sz="2000">
                <a:solidFill>
                  <a:schemeClr val="tx2"/>
                </a:solidFill>
              </a:rPr>
              <a:t>1.2 New regulations</a:t>
            </a:r>
            <a:endParaRPr lang="en-AU" altLang="de-DE" sz="2000">
              <a:solidFill>
                <a:schemeClr val="tx2"/>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2">
            <a:extLst>
              <a:ext uri="{FF2B5EF4-FFF2-40B4-BE49-F238E27FC236}">
                <a16:creationId xmlns:a16="http://schemas.microsoft.com/office/drawing/2014/main" id="{4BB87D9C-46EA-4C66-8B21-27DBA1DC5BAD}"/>
              </a:ext>
            </a:extLst>
          </p:cNvPr>
          <p:cNvSpPr>
            <a:spLocks noGrp="1"/>
          </p:cNvSpPr>
          <p:nvPr>
            <p:ph type="sldNum" sz="quarter" idx="12"/>
          </p:nvPr>
        </p:nvSpPr>
        <p:spPr>
          <a:xfrm>
            <a:off x="6553200" y="6265863"/>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F4EA28C0-A4BE-4C26-ADCE-AF9686E16B12}" type="slidenum">
              <a:rPr lang="en-US" altLang="en-US" sz="1400"/>
              <a:pPr>
                <a:spcBef>
                  <a:spcPct val="0"/>
                </a:spcBef>
                <a:buFontTx/>
                <a:buNone/>
              </a:pPr>
              <a:t>40</a:t>
            </a:fld>
            <a:endParaRPr lang="en-US" altLang="en-US" sz="1400"/>
          </a:p>
        </p:txBody>
      </p:sp>
      <p:pic>
        <p:nvPicPr>
          <p:cNvPr id="22" name="Picture 7" descr="strategy_logo_full">
            <a:extLst>
              <a:ext uri="{FF2B5EF4-FFF2-40B4-BE49-F238E27FC236}">
                <a16:creationId xmlns:a16="http://schemas.microsoft.com/office/drawing/2014/main" id="{B2FB3F68-C434-4B18-8873-41A50BD7E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0700" y="2643188"/>
            <a:ext cx="2439988" cy="243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F88CC33B-A5E5-49F5-B446-B5D50D2CB132}"/>
              </a:ext>
            </a:extLst>
          </p:cNvPr>
          <p:cNvSpPr>
            <a:spLocks noGrp="1" noChangeArrowheads="1"/>
          </p:cNvSpPr>
          <p:nvPr>
            <p:ph type="title"/>
          </p:nvPr>
        </p:nvSpPr>
        <p:spPr>
          <a:xfrm>
            <a:off x="0" y="333375"/>
            <a:ext cx="6302375" cy="633413"/>
          </a:xfrm>
        </p:spPr>
        <p:txBody>
          <a:bodyPr/>
          <a:lstStyle/>
          <a:p>
            <a:pPr>
              <a:defRPr/>
            </a:pPr>
            <a:r>
              <a:rPr lang="en-US" altLang="de-DE" sz="2400" b="1" dirty="0"/>
              <a:t>Training for </a:t>
            </a:r>
            <a:r>
              <a:rPr lang="en-US" altLang="de-DE" sz="2400" b="1" dirty="0" err="1">
                <a:solidFill>
                  <a:srgbClr val="FF9900"/>
                </a:solidFill>
                <a:effectLst>
                  <a:outerShdw blurRad="38100" dist="38100" dir="2700000" algn="tl">
                    <a:srgbClr val="000000">
                      <a:alpha val="43137"/>
                    </a:srgbClr>
                  </a:outerShdw>
                </a:effectLst>
              </a:rPr>
              <a:t>R</a:t>
            </a:r>
            <a:r>
              <a:rPr lang="en-US" altLang="de-DE" sz="2400" b="1" dirty="0" err="1"/>
              <a:t>instrum</a:t>
            </a:r>
            <a:r>
              <a:rPr lang="en-US" altLang="de-DE" sz="2400" b="1" dirty="0"/>
              <a:t> </a:t>
            </a:r>
            <a:r>
              <a:rPr lang="en-US" altLang="de-DE" sz="2400" b="1" dirty="0">
                <a:solidFill>
                  <a:srgbClr val="FF9900"/>
                </a:solidFill>
                <a:effectLst>
                  <a:outerShdw blurRad="38100" dist="38100" dir="2700000" algn="tl">
                    <a:srgbClr val="000000">
                      <a:alpha val="43137"/>
                    </a:srgbClr>
                  </a:outerShdw>
                </a:effectLst>
              </a:rPr>
              <a:t>V</a:t>
            </a:r>
            <a:r>
              <a:rPr lang="en-US" altLang="de-DE" sz="2400" b="1" dirty="0"/>
              <a:t>erification </a:t>
            </a:r>
            <a:r>
              <a:rPr lang="en-US" altLang="de-DE" sz="2400" b="1" dirty="0">
                <a:solidFill>
                  <a:srgbClr val="FF9900"/>
                </a:solidFill>
                <a:effectLst>
                  <a:outerShdw blurRad="38100" dist="38100" dir="2700000" algn="tl">
                    <a:srgbClr val="000000">
                      <a:alpha val="43137"/>
                    </a:srgbClr>
                  </a:outerShdw>
                </a:effectLst>
              </a:rPr>
              <a:t>O</a:t>
            </a:r>
            <a:r>
              <a:rPr lang="en-US" altLang="de-DE" sz="2400" b="1" dirty="0"/>
              <a:t>fficers</a:t>
            </a:r>
            <a:endParaRPr lang="en-AU" altLang="de-DE" sz="2400" dirty="0"/>
          </a:p>
        </p:txBody>
      </p:sp>
      <p:sp>
        <p:nvSpPr>
          <p:cNvPr id="10" name="Rectangle 4">
            <a:extLst>
              <a:ext uri="{FF2B5EF4-FFF2-40B4-BE49-F238E27FC236}">
                <a16:creationId xmlns:a16="http://schemas.microsoft.com/office/drawing/2014/main" id="{35A052C7-855B-4B50-8F34-B27486A926D4}"/>
              </a:ext>
            </a:extLst>
          </p:cNvPr>
          <p:cNvSpPr>
            <a:spLocks noChangeArrowheads="1"/>
          </p:cNvSpPr>
          <p:nvPr/>
        </p:nvSpPr>
        <p:spPr bwMode="auto">
          <a:xfrm rot="20534427">
            <a:off x="127000" y="1922463"/>
            <a:ext cx="6556375" cy="1855787"/>
          </a:xfrm>
          <a:prstGeom prst="rect">
            <a:avLst/>
          </a:prstGeom>
          <a:noFill/>
          <a:ln>
            <a:noFill/>
          </a:ln>
          <a:effec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eaLnBrk="1" hangingPunct="1">
              <a:lnSpc>
                <a:spcPct val="130000"/>
              </a:lnSpc>
              <a:defRPr/>
            </a:pPr>
            <a:r>
              <a:rPr lang="de-DE" altLang="de-DE" sz="8800" b="1" i="1" dirty="0" err="1">
                <a:solidFill>
                  <a:srgbClr val="FF9900"/>
                </a:solidFill>
                <a:effectLst>
                  <a:outerShdw blurRad="38100" dist="38100" dir="2700000" algn="tl">
                    <a:srgbClr val="000000">
                      <a:alpha val="43137"/>
                    </a:srgbClr>
                  </a:outerShdw>
                </a:effectLst>
                <a:latin typeface="Bradley Hand ITC" panose="03070402050302030203" pitchFamily="66" charset="0"/>
                <a:cs typeface="Noto Sans CJK SC Regular" charset="0"/>
              </a:rPr>
              <a:t>Thank</a:t>
            </a:r>
            <a:r>
              <a:rPr lang="de-DE" altLang="de-DE" sz="8800" b="1" i="1" dirty="0">
                <a:solidFill>
                  <a:srgbClr val="FF9900"/>
                </a:solidFill>
                <a:effectLst>
                  <a:outerShdw blurRad="38100" dist="38100" dir="2700000" algn="tl">
                    <a:srgbClr val="000000">
                      <a:alpha val="43137"/>
                    </a:srgbClr>
                  </a:outerShdw>
                </a:effectLst>
                <a:latin typeface="Bradley Hand ITC" panose="03070402050302030203" pitchFamily="66" charset="0"/>
                <a:cs typeface="Noto Sans CJK SC Regular" charset="0"/>
              </a:rPr>
              <a:t> </a:t>
            </a:r>
            <a:r>
              <a:rPr lang="de-DE" altLang="de-DE" sz="8800" b="1" i="1" dirty="0" err="1">
                <a:solidFill>
                  <a:srgbClr val="FF9900"/>
                </a:solidFill>
                <a:effectLst>
                  <a:outerShdw blurRad="38100" dist="38100" dir="2700000" algn="tl">
                    <a:srgbClr val="000000">
                      <a:alpha val="43137"/>
                    </a:srgbClr>
                  </a:outerShdw>
                </a:effectLst>
                <a:latin typeface="Bradley Hand ITC" panose="03070402050302030203" pitchFamily="66" charset="0"/>
                <a:cs typeface="Noto Sans CJK SC Regular" charset="0"/>
              </a:rPr>
              <a:t>You</a:t>
            </a:r>
            <a:r>
              <a:rPr lang="de-DE" altLang="de-DE" sz="8800" b="1" i="1" dirty="0">
                <a:solidFill>
                  <a:srgbClr val="FF9900"/>
                </a:solidFill>
                <a:effectLst>
                  <a:outerShdw blurRad="38100" dist="38100" dir="2700000" algn="tl">
                    <a:srgbClr val="000000">
                      <a:alpha val="43137"/>
                    </a:srgbClr>
                  </a:outerShdw>
                </a:effectLst>
                <a:latin typeface="Bradley Hand ITC" panose="03070402050302030203" pitchFamily="66" charset="0"/>
                <a:cs typeface="Noto Sans CJK SC Regular" charset="0"/>
              </a:rPr>
              <a:t>!</a:t>
            </a:r>
          </a:p>
        </p:txBody>
      </p:sp>
      <p:pic>
        <p:nvPicPr>
          <p:cNvPr id="48134" name="Grafik 2">
            <a:extLst>
              <a:ext uri="{FF2B5EF4-FFF2-40B4-BE49-F238E27FC236}">
                <a16:creationId xmlns:a16="http://schemas.microsoft.com/office/drawing/2014/main" id="{D1E25486-1EAF-4444-B2EE-693F86E2F9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3948113"/>
            <a:ext cx="3992563" cy="276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nummernplatzhalter 5">
            <a:extLst>
              <a:ext uri="{FF2B5EF4-FFF2-40B4-BE49-F238E27FC236}">
                <a16:creationId xmlns:a16="http://schemas.microsoft.com/office/drawing/2014/main" id="{CC135708-B6ED-4A89-B076-490D0CA5B45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5CB308A1-B05E-4BF5-AE2B-4D62EB1A8082}" type="slidenum">
              <a:rPr lang="en-US" altLang="de-DE" sz="1400">
                <a:solidFill>
                  <a:srgbClr val="000000"/>
                </a:solidFill>
              </a:rPr>
              <a:pPr>
                <a:spcBef>
                  <a:spcPct val="0"/>
                </a:spcBef>
                <a:buFontTx/>
                <a:buNone/>
              </a:pPr>
              <a:t>5</a:t>
            </a:fld>
            <a:endParaRPr lang="en-US" altLang="de-DE" sz="1400">
              <a:solidFill>
                <a:srgbClr val="000000"/>
              </a:solidFill>
            </a:endParaRPr>
          </a:p>
        </p:txBody>
      </p:sp>
      <p:sp>
        <p:nvSpPr>
          <p:cNvPr id="8196" name="Rechteck 1">
            <a:extLst>
              <a:ext uri="{FF2B5EF4-FFF2-40B4-BE49-F238E27FC236}">
                <a16:creationId xmlns:a16="http://schemas.microsoft.com/office/drawing/2014/main" id="{AF3D698F-6E69-4705-902B-F8A60B95B1C0}"/>
              </a:ext>
            </a:extLst>
          </p:cNvPr>
          <p:cNvSpPr>
            <a:spLocks noChangeArrowheads="1"/>
          </p:cNvSpPr>
          <p:nvPr/>
        </p:nvSpPr>
        <p:spPr bwMode="auto">
          <a:xfrm>
            <a:off x="107950" y="1412875"/>
            <a:ext cx="8856663" cy="4186238"/>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defRPr/>
            </a:pPr>
            <a:r>
              <a:rPr lang="de-DE" altLang="de-DE" sz="1800" b="1" dirty="0"/>
              <a:t>Wordings: </a:t>
            </a:r>
          </a:p>
          <a:p>
            <a:pPr>
              <a:spcBef>
                <a:spcPct val="0"/>
              </a:spcBef>
              <a:buFontTx/>
              <a:buNone/>
              <a:defRPr/>
            </a:pPr>
            <a:endParaRPr lang="de-DE" altLang="de-DE" sz="1800" dirty="0"/>
          </a:p>
          <a:p>
            <a:pPr>
              <a:spcBef>
                <a:spcPct val="0"/>
              </a:spcBef>
              <a:buFontTx/>
              <a:buNone/>
              <a:defRPr/>
            </a:pPr>
            <a:endParaRPr lang="en-US" altLang="de-DE" sz="1600" dirty="0"/>
          </a:p>
          <a:p>
            <a:pPr algn="ctr">
              <a:spcBef>
                <a:spcPct val="0"/>
              </a:spcBef>
              <a:buFontTx/>
              <a:buNone/>
              <a:defRPr/>
            </a:pPr>
            <a:r>
              <a:rPr lang="en-US" sz="1800" b="1" u="sng" dirty="0">
                <a:solidFill>
                  <a:srgbClr val="FF9900"/>
                </a:solidFill>
                <a:effectLst>
                  <a:outerShdw blurRad="38100" dist="38100" dir="2700000" algn="tl">
                    <a:srgbClr val="000000">
                      <a:alpha val="43137"/>
                    </a:srgbClr>
                  </a:outerShdw>
                </a:effectLst>
              </a:rPr>
              <a:t>“First Verification” or “First Calibration” is no longer carried out!</a:t>
            </a:r>
          </a:p>
          <a:p>
            <a:pPr algn="ctr">
              <a:spcBef>
                <a:spcPct val="0"/>
              </a:spcBef>
              <a:buFontTx/>
              <a:buNone/>
              <a:defRPr/>
            </a:pPr>
            <a:endParaRPr lang="en-US" sz="1800" b="1" u="sng" dirty="0">
              <a:solidFill>
                <a:srgbClr val="FF9900"/>
              </a:solidFill>
              <a:effectLst>
                <a:outerShdw blurRad="38100" dist="38100" dir="2700000" algn="tl">
                  <a:srgbClr val="000000">
                    <a:alpha val="43137"/>
                  </a:srgbClr>
                </a:outerShdw>
              </a:effectLst>
            </a:endParaRPr>
          </a:p>
          <a:p>
            <a:pPr>
              <a:spcBef>
                <a:spcPct val="0"/>
              </a:spcBef>
              <a:buFontTx/>
              <a:buNone/>
              <a:defRPr/>
            </a:pPr>
            <a:endParaRPr lang="en-US" sz="1600" dirty="0"/>
          </a:p>
          <a:p>
            <a:pPr>
              <a:spcBef>
                <a:spcPct val="0"/>
              </a:spcBef>
              <a:buFontTx/>
              <a:buNone/>
              <a:defRPr/>
            </a:pPr>
            <a:r>
              <a:rPr lang="en-US" sz="1600" dirty="0"/>
              <a:t>The first verification process is now integrated into the conformity assessment process.</a:t>
            </a:r>
          </a:p>
          <a:p>
            <a:pPr>
              <a:spcBef>
                <a:spcPct val="0"/>
              </a:spcBef>
              <a:buFontTx/>
              <a:buNone/>
              <a:defRPr/>
            </a:pPr>
            <a:r>
              <a:rPr lang="en-US" altLang="de-DE" sz="1600" dirty="0"/>
              <a:t>By declaring the conformity of a scale with the essential requirements of the relevant EU regulations, especially 2014/31/EU, t</a:t>
            </a:r>
            <a:r>
              <a:rPr lang="en-US" sz="1600" dirty="0"/>
              <a:t>he newly placed scale is considered equal to a calibrated scale.</a:t>
            </a:r>
            <a:endParaRPr lang="en-US" altLang="de-DE" sz="1600" dirty="0"/>
          </a:p>
          <a:p>
            <a:pPr>
              <a:spcBef>
                <a:spcPct val="0"/>
              </a:spcBef>
              <a:buFontTx/>
              <a:buNone/>
              <a:defRPr/>
            </a:pPr>
            <a:endParaRPr lang="en-US" sz="1600" dirty="0"/>
          </a:p>
          <a:p>
            <a:pPr>
              <a:spcBef>
                <a:spcPct val="0"/>
              </a:spcBef>
              <a:buFontTx/>
              <a:buNone/>
              <a:defRPr/>
            </a:pPr>
            <a:r>
              <a:rPr lang="en-US" sz="1600" dirty="0"/>
              <a:t>Therefore the new processed is called</a:t>
            </a:r>
          </a:p>
          <a:p>
            <a:pPr>
              <a:spcBef>
                <a:spcPct val="0"/>
              </a:spcBef>
              <a:buFontTx/>
              <a:buNone/>
              <a:defRPr/>
            </a:pPr>
            <a:endParaRPr lang="en-US" altLang="de-DE" sz="1600" b="1" dirty="0">
              <a:solidFill>
                <a:schemeClr val="tx2"/>
              </a:solidFill>
            </a:endParaRPr>
          </a:p>
          <a:p>
            <a:pPr algn="ctr">
              <a:spcBef>
                <a:spcPct val="0"/>
              </a:spcBef>
              <a:buFontTx/>
              <a:buNone/>
              <a:defRPr/>
            </a:pPr>
            <a:r>
              <a:rPr lang="en-US" sz="1800" b="1" u="sng" dirty="0">
                <a:effectLst>
                  <a:outerShdw blurRad="38100" dist="38100" dir="2700000" algn="tl">
                    <a:srgbClr val="000000">
                      <a:alpha val="43137"/>
                    </a:srgbClr>
                  </a:outerShdw>
                </a:effectLst>
              </a:rPr>
              <a:t>M</a:t>
            </a:r>
            <a:r>
              <a:rPr lang="en-US" sz="1800" b="1" u="sng" dirty="0">
                <a:solidFill>
                  <a:srgbClr val="FF9900"/>
                </a:solidFill>
                <a:effectLst>
                  <a:outerShdw blurRad="38100" dist="38100" dir="2700000" algn="tl">
                    <a:srgbClr val="000000">
                      <a:alpha val="43137"/>
                    </a:srgbClr>
                  </a:outerShdw>
                </a:effectLst>
              </a:rPr>
              <a:t>anufacturer </a:t>
            </a:r>
            <a:r>
              <a:rPr lang="en-US" sz="1800" b="1" u="sng" dirty="0">
                <a:effectLst>
                  <a:outerShdw blurRad="38100" dist="38100" dir="2700000" algn="tl">
                    <a:srgbClr val="000000">
                      <a:alpha val="43137"/>
                    </a:srgbClr>
                  </a:outerShdw>
                </a:effectLst>
              </a:rPr>
              <a:t>C</a:t>
            </a:r>
            <a:r>
              <a:rPr lang="en-US" sz="1800" b="1" u="sng" dirty="0">
                <a:solidFill>
                  <a:srgbClr val="FF9900"/>
                </a:solidFill>
                <a:effectLst>
                  <a:outerShdw blurRad="38100" dist="38100" dir="2700000" algn="tl">
                    <a:srgbClr val="000000">
                      <a:alpha val="43137"/>
                    </a:srgbClr>
                  </a:outerShdw>
                </a:effectLst>
              </a:rPr>
              <a:t>onformity </a:t>
            </a:r>
            <a:r>
              <a:rPr lang="en-US" sz="1800" b="1" u="sng" dirty="0">
                <a:effectLst>
                  <a:outerShdw blurRad="38100" dist="38100" dir="2700000" algn="tl">
                    <a:srgbClr val="000000">
                      <a:alpha val="43137"/>
                    </a:srgbClr>
                  </a:outerShdw>
                </a:effectLst>
              </a:rPr>
              <a:t>A</a:t>
            </a:r>
            <a:r>
              <a:rPr lang="en-US" sz="1800" b="1" u="sng" dirty="0">
                <a:solidFill>
                  <a:srgbClr val="FF9900"/>
                </a:solidFill>
                <a:effectLst>
                  <a:outerShdw blurRad="38100" dist="38100" dir="2700000" algn="tl">
                    <a:srgbClr val="000000">
                      <a:alpha val="43137"/>
                    </a:srgbClr>
                  </a:outerShdw>
                </a:effectLst>
              </a:rPr>
              <a:t>ssessment process</a:t>
            </a:r>
            <a:endParaRPr lang="en-US" sz="1600" dirty="0"/>
          </a:p>
          <a:p>
            <a:pPr>
              <a:spcBef>
                <a:spcPct val="0"/>
              </a:spcBef>
              <a:buFontTx/>
              <a:buNone/>
              <a:defRPr/>
            </a:pPr>
            <a:endParaRPr lang="en-US" sz="1600" dirty="0"/>
          </a:p>
          <a:p>
            <a:pPr>
              <a:spcBef>
                <a:spcPct val="0"/>
              </a:spcBef>
              <a:buFontTx/>
              <a:buNone/>
              <a:defRPr/>
            </a:pPr>
            <a:endParaRPr lang="en-US" sz="1600" dirty="0"/>
          </a:p>
        </p:txBody>
      </p:sp>
      <p:sp>
        <p:nvSpPr>
          <p:cNvPr id="9220" name="Title 1">
            <a:extLst>
              <a:ext uri="{FF2B5EF4-FFF2-40B4-BE49-F238E27FC236}">
                <a16:creationId xmlns:a16="http://schemas.microsoft.com/office/drawing/2014/main" id="{49B41220-2B7D-47A3-82E9-C93CD2593062}"/>
              </a:ext>
            </a:extLst>
          </p:cNvPr>
          <p:cNvSpPr txBox="1">
            <a:spLocks/>
          </p:cNvSpPr>
          <p:nvPr/>
        </p:nvSpPr>
        <p:spPr bwMode="auto">
          <a:xfrm>
            <a:off x="457200" y="274638"/>
            <a:ext cx="5267325"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de-DE" sz="2000" b="1"/>
              <a:t>Requirements and obligations</a:t>
            </a:r>
          </a:p>
          <a:p>
            <a:pPr>
              <a:spcBef>
                <a:spcPct val="0"/>
              </a:spcBef>
              <a:buFontTx/>
              <a:buNone/>
            </a:pPr>
            <a:r>
              <a:rPr lang="en-US" altLang="de-DE" sz="2000">
                <a:solidFill>
                  <a:schemeClr val="tx2"/>
                </a:solidFill>
              </a:rPr>
              <a:t>1.2 New regulations</a:t>
            </a:r>
            <a:endParaRPr lang="en-AU" altLang="de-DE" sz="2000">
              <a:solidFill>
                <a:schemeClr val="tx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liennummernplatzhalter 5">
            <a:extLst>
              <a:ext uri="{FF2B5EF4-FFF2-40B4-BE49-F238E27FC236}">
                <a16:creationId xmlns:a16="http://schemas.microsoft.com/office/drawing/2014/main" id="{5ED97D4D-F0CE-40AA-A126-2A630E11A7A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5DF000A7-D54A-4912-B7D3-666156058D15}" type="slidenum">
              <a:rPr lang="en-US" altLang="de-DE" sz="1400">
                <a:solidFill>
                  <a:srgbClr val="000000"/>
                </a:solidFill>
              </a:rPr>
              <a:pPr>
                <a:spcBef>
                  <a:spcPct val="0"/>
                </a:spcBef>
                <a:buFontTx/>
                <a:buNone/>
              </a:pPr>
              <a:t>6</a:t>
            </a:fld>
            <a:endParaRPr lang="en-US" altLang="de-DE" sz="1400">
              <a:solidFill>
                <a:srgbClr val="000000"/>
              </a:solidFill>
            </a:endParaRPr>
          </a:p>
        </p:txBody>
      </p:sp>
      <p:sp>
        <p:nvSpPr>
          <p:cNvPr id="8196" name="Rechteck 1">
            <a:extLst>
              <a:ext uri="{FF2B5EF4-FFF2-40B4-BE49-F238E27FC236}">
                <a16:creationId xmlns:a16="http://schemas.microsoft.com/office/drawing/2014/main" id="{486EF96C-79D8-478E-A487-5CB0B99BC591}"/>
              </a:ext>
            </a:extLst>
          </p:cNvPr>
          <p:cNvSpPr>
            <a:spLocks noChangeArrowheads="1"/>
          </p:cNvSpPr>
          <p:nvPr/>
        </p:nvSpPr>
        <p:spPr bwMode="auto">
          <a:xfrm>
            <a:off x="107950" y="1412875"/>
            <a:ext cx="8856663" cy="160020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defRPr/>
            </a:pPr>
            <a:endParaRPr lang="en-US" altLang="de-DE" sz="1600" b="1" dirty="0">
              <a:solidFill>
                <a:schemeClr val="tx2"/>
              </a:solidFill>
            </a:endParaRPr>
          </a:p>
          <a:p>
            <a:pPr algn="ctr">
              <a:spcBef>
                <a:spcPct val="0"/>
              </a:spcBef>
              <a:buFontTx/>
              <a:buNone/>
              <a:defRPr/>
            </a:pPr>
            <a:r>
              <a:rPr lang="en-US" sz="1800" b="1" u="sng" dirty="0">
                <a:effectLst>
                  <a:outerShdw blurRad="38100" dist="38100" dir="2700000" algn="tl">
                    <a:srgbClr val="000000">
                      <a:alpha val="43137"/>
                    </a:srgbClr>
                  </a:outerShdw>
                </a:effectLst>
              </a:rPr>
              <a:t>M</a:t>
            </a:r>
            <a:r>
              <a:rPr lang="en-US" sz="1800" b="1" u="sng" dirty="0">
                <a:solidFill>
                  <a:srgbClr val="FF9900"/>
                </a:solidFill>
                <a:effectLst>
                  <a:outerShdw blurRad="38100" dist="38100" dir="2700000" algn="tl">
                    <a:srgbClr val="000000">
                      <a:alpha val="43137"/>
                    </a:srgbClr>
                  </a:outerShdw>
                </a:effectLst>
              </a:rPr>
              <a:t>anufacturer </a:t>
            </a:r>
            <a:r>
              <a:rPr lang="en-US" sz="1800" b="1" u="sng" dirty="0">
                <a:effectLst>
                  <a:outerShdw blurRad="38100" dist="38100" dir="2700000" algn="tl">
                    <a:srgbClr val="000000">
                      <a:alpha val="43137"/>
                    </a:srgbClr>
                  </a:outerShdw>
                </a:effectLst>
              </a:rPr>
              <a:t>C</a:t>
            </a:r>
            <a:r>
              <a:rPr lang="en-US" sz="1800" b="1" u="sng" dirty="0">
                <a:solidFill>
                  <a:srgbClr val="FF9900"/>
                </a:solidFill>
                <a:effectLst>
                  <a:outerShdw blurRad="38100" dist="38100" dir="2700000" algn="tl">
                    <a:srgbClr val="000000">
                      <a:alpha val="43137"/>
                    </a:srgbClr>
                  </a:outerShdw>
                </a:effectLst>
              </a:rPr>
              <a:t>onformity </a:t>
            </a:r>
            <a:r>
              <a:rPr lang="en-US" sz="1800" b="1" u="sng" dirty="0" err="1">
                <a:effectLst>
                  <a:outerShdw blurRad="38100" dist="38100" dir="2700000" algn="tl">
                    <a:srgbClr val="000000">
                      <a:alpha val="43137"/>
                    </a:srgbClr>
                  </a:outerShdw>
                </a:effectLst>
              </a:rPr>
              <a:t>A</a:t>
            </a:r>
            <a:r>
              <a:rPr lang="en-US" sz="1800" b="1" u="sng" dirty="0" err="1">
                <a:solidFill>
                  <a:srgbClr val="FF9900"/>
                </a:solidFill>
                <a:effectLst>
                  <a:outerShdw blurRad="38100" dist="38100" dir="2700000" algn="tl">
                    <a:srgbClr val="000000">
                      <a:alpha val="43137"/>
                    </a:srgbClr>
                  </a:outerShdw>
                </a:effectLst>
              </a:rPr>
              <a:t>ssesment</a:t>
            </a:r>
            <a:r>
              <a:rPr lang="en-US" sz="1800" b="1" u="sng" dirty="0">
                <a:solidFill>
                  <a:srgbClr val="FF9900"/>
                </a:solidFill>
                <a:effectLst>
                  <a:outerShdw blurRad="38100" dist="38100" dir="2700000" algn="tl">
                    <a:srgbClr val="000000">
                      <a:alpha val="43137"/>
                    </a:srgbClr>
                  </a:outerShdw>
                </a:effectLst>
              </a:rPr>
              <a:t> process</a:t>
            </a:r>
            <a:endParaRPr lang="en-US" sz="1600" dirty="0"/>
          </a:p>
          <a:p>
            <a:pPr>
              <a:spcBef>
                <a:spcPct val="0"/>
              </a:spcBef>
              <a:buFontTx/>
              <a:buNone/>
              <a:defRPr/>
            </a:pPr>
            <a:endParaRPr lang="en-US" sz="1600" dirty="0"/>
          </a:p>
          <a:p>
            <a:pPr>
              <a:spcBef>
                <a:spcPct val="0"/>
              </a:spcBef>
              <a:buFontTx/>
              <a:buNone/>
              <a:defRPr/>
            </a:pPr>
            <a:r>
              <a:rPr lang="en-US" sz="1600" dirty="0"/>
              <a:t>RINSTRUM is the manufacturer of the scale (indicator and bridge)</a:t>
            </a:r>
          </a:p>
          <a:p>
            <a:pPr>
              <a:spcBef>
                <a:spcPct val="0"/>
              </a:spcBef>
              <a:buFontTx/>
              <a:buNone/>
              <a:defRPr/>
            </a:pPr>
            <a:r>
              <a:rPr lang="en-US" sz="1600" dirty="0"/>
              <a:t>The MCA process is closed by RINSTRUM, not by the RVO on site !</a:t>
            </a:r>
          </a:p>
          <a:p>
            <a:pPr>
              <a:spcBef>
                <a:spcPct val="0"/>
              </a:spcBef>
              <a:buFontTx/>
              <a:buNone/>
              <a:defRPr/>
            </a:pPr>
            <a:r>
              <a:rPr lang="en-US" sz="1600" dirty="0"/>
              <a:t>Therefore the documents have to be sent to RINSTRUM within </a:t>
            </a:r>
            <a:r>
              <a:rPr lang="en-US" sz="1600" b="1" dirty="0">
                <a:solidFill>
                  <a:srgbClr val="FF9900"/>
                </a:solidFill>
                <a:effectLst>
                  <a:outerShdw blurRad="38100" dist="38100" dir="2700000" algn="tl">
                    <a:srgbClr val="000000">
                      <a:alpha val="43137"/>
                    </a:srgbClr>
                  </a:outerShdw>
                </a:effectLst>
              </a:rPr>
              <a:t>5 working days !</a:t>
            </a:r>
          </a:p>
        </p:txBody>
      </p:sp>
      <p:sp>
        <p:nvSpPr>
          <p:cNvPr id="10244" name="Title 1">
            <a:extLst>
              <a:ext uri="{FF2B5EF4-FFF2-40B4-BE49-F238E27FC236}">
                <a16:creationId xmlns:a16="http://schemas.microsoft.com/office/drawing/2014/main" id="{9844B7FF-9987-4CC5-9D5C-7426D8DEC0AB}"/>
              </a:ext>
            </a:extLst>
          </p:cNvPr>
          <p:cNvSpPr txBox="1">
            <a:spLocks/>
          </p:cNvSpPr>
          <p:nvPr/>
        </p:nvSpPr>
        <p:spPr bwMode="auto">
          <a:xfrm>
            <a:off x="457200" y="274638"/>
            <a:ext cx="5267325"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de-DE" sz="2000" b="1"/>
              <a:t>Requirements and obligations</a:t>
            </a:r>
          </a:p>
          <a:p>
            <a:pPr>
              <a:spcBef>
                <a:spcPct val="0"/>
              </a:spcBef>
              <a:buFontTx/>
              <a:buNone/>
            </a:pPr>
            <a:r>
              <a:rPr lang="en-US" altLang="de-DE" sz="2000">
                <a:solidFill>
                  <a:schemeClr val="tx2"/>
                </a:solidFill>
              </a:rPr>
              <a:t>1.2 New regulations</a:t>
            </a:r>
            <a:endParaRPr lang="en-AU" altLang="de-DE" sz="2000">
              <a:solidFill>
                <a:schemeClr val="tx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liennummernplatzhalter 5">
            <a:extLst>
              <a:ext uri="{FF2B5EF4-FFF2-40B4-BE49-F238E27FC236}">
                <a16:creationId xmlns:a16="http://schemas.microsoft.com/office/drawing/2014/main" id="{CF7EFA22-2CC4-464D-B476-D2E87C4086F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AC229083-ED87-40B9-8196-F24D0AFE412F}" type="slidenum">
              <a:rPr lang="en-US" altLang="de-DE" sz="1400">
                <a:solidFill>
                  <a:srgbClr val="000000"/>
                </a:solidFill>
              </a:rPr>
              <a:pPr>
                <a:spcBef>
                  <a:spcPct val="0"/>
                </a:spcBef>
                <a:buFontTx/>
                <a:buNone/>
              </a:pPr>
              <a:t>7</a:t>
            </a:fld>
            <a:endParaRPr lang="en-US" altLang="de-DE" sz="1400">
              <a:solidFill>
                <a:srgbClr val="000000"/>
              </a:solidFill>
            </a:endParaRPr>
          </a:p>
        </p:txBody>
      </p:sp>
      <p:sp>
        <p:nvSpPr>
          <p:cNvPr id="8196" name="Rechteck 1">
            <a:extLst>
              <a:ext uri="{FF2B5EF4-FFF2-40B4-BE49-F238E27FC236}">
                <a16:creationId xmlns:a16="http://schemas.microsoft.com/office/drawing/2014/main" id="{8816125A-41C2-47AB-8EC2-02B741EA9BB4}"/>
              </a:ext>
            </a:extLst>
          </p:cNvPr>
          <p:cNvSpPr>
            <a:spLocks noChangeArrowheads="1"/>
          </p:cNvSpPr>
          <p:nvPr/>
        </p:nvSpPr>
        <p:spPr bwMode="auto">
          <a:xfrm>
            <a:off x="323850" y="1104900"/>
            <a:ext cx="8291513" cy="60642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defRPr/>
            </a:pPr>
            <a:r>
              <a:rPr lang="en-US" altLang="de-DE" sz="1800" b="1" dirty="0"/>
              <a:t>The main changes and implications</a:t>
            </a:r>
          </a:p>
          <a:p>
            <a:pPr>
              <a:spcBef>
                <a:spcPct val="0"/>
              </a:spcBef>
              <a:buFontTx/>
              <a:buNone/>
              <a:defRPr/>
            </a:pPr>
            <a:endParaRPr lang="en-US" altLang="de-DE" sz="1800" b="1" dirty="0"/>
          </a:p>
          <a:p>
            <a:pPr marL="285750" indent="-285750">
              <a:spcBef>
                <a:spcPct val="0"/>
              </a:spcBef>
              <a:buFont typeface="Wingdings" panose="05000000000000000000" pitchFamily="2" charset="2"/>
              <a:buChar char="Ø"/>
              <a:defRPr/>
            </a:pPr>
            <a:r>
              <a:rPr lang="en-US" altLang="de-DE" sz="1400" dirty="0"/>
              <a:t>clearer definition of Economic Operators (manufacturers, authorized representatives, importers and distributors) and their obligations</a:t>
            </a:r>
            <a:br>
              <a:rPr lang="en-US" altLang="de-DE" sz="800" dirty="0"/>
            </a:br>
            <a:endParaRPr lang="en-US" altLang="de-DE" sz="800" dirty="0"/>
          </a:p>
          <a:p>
            <a:pPr marL="285750" indent="-285750">
              <a:spcBef>
                <a:spcPct val="0"/>
              </a:spcBef>
              <a:buFont typeface="Wingdings" panose="05000000000000000000" pitchFamily="2" charset="2"/>
              <a:buChar char="Ø"/>
              <a:defRPr/>
            </a:pPr>
            <a:r>
              <a:rPr lang="en-US" altLang="de-DE" sz="1400" dirty="0"/>
              <a:t>introduction of analysis and assessment of the risk(s)</a:t>
            </a:r>
            <a:br>
              <a:rPr lang="en-US" altLang="de-DE" sz="800" dirty="0"/>
            </a:br>
            <a:endParaRPr lang="en-US" altLang="de-DE" sz="1400" dirty="0"/>
          </a:p>
          <a:p>
            <a:pPr marL="285750" indent="-285750">
              <a:spcBef>
                <a:spcPct val="0"/>
              </a:spcBef>
              <a:buFont typeface="Wingdings" panose="05000000000000000000" pitchFamily="2" charset="2"/>
              <a:buChar char="Ø"/>
              <a:defRPr/>
            </a:pPr>
            <a:r>
              <a:rPr lang="en-US" altLang="de-DE" sz="1400" dirty="0"/>
              <a:t>improved traceability and co-operation with Market Surveillance authorities</a:t>
            </a:r>
          </a:p>
          <a:p>
            <a:pPr marL="285750" indent="-285750">
              <a:spcBef>
                <a:spcPct val="0"/>
              </a:spcBef>
              <a:buFont typeface="Wingdings" panose="05000000000000000000" pitchFamily="2" charset="2"/>
              <a:buChar char="Ø"/>
              <a:defRPr/>
            </a:pPr>
            <a:endParaRPr lang="en-US" altLang="de-DE" sz="1400" dirty="0"/>
          </a:p>
          <a:p>
            <a:pPr marL="285750" indent="-285750">
              <a:spcBef>
                <a:spcPct val="0"/>
              </a:spcBef>
              <a:buFont typeface="Wingdings" panose="05000000000000000000" pitchFamily="2" charset="2"/>
              <a:buChar char="Ø"/>
              <a:defRPr/>
            </a:pPr>
            <a:r>
              <a:rPr lang="en-US" altLang="de-DE" sz="1400" dirty="0"/>
              <a:t>structure and content of the Declaration of Conformity now described in specific Articles and Annexes of the 2014/31/EU</a:t>
            </a:r>
          </a:p>
          <a:p>
            <a:pPr marL="285750" indent="-285750">
              <a:spcBef>
                <a:spcPct val="0"/>
              </a:spcBef>
              <a:buFont typeface="Wingdings" panose="05000000000000000000" pitchFamily="2" charset="2"/>
              <a:buChar char="Ø"/>
              <a:defRPr/>
            </a:pPr>
            <a:endParaRPr lang="en-US" altLang="de-DE" sz="1400" dirty="0"/>
          </a:p>
          <a:p>
            <a:pPr marL="285750" indent="-285750">
              <a:spcBef>
                <a:spcPct val="0"/>
              </a:spcBef>
              <a:buFont typeface="Wingdings" panose="05000000000000000000" pitchFamily="2" charset="2"/>
              <a:buChar char="Ø"/>
              <a:defRPr/>
            </a:pPr>
            <a:r>
              <a:rPr lang="en-US" altLang="de-DE" sz="1400" dirty="0"/>
              <a:t>NAWI conformity markings now in line with the current MID markings: Green M replaced by M followed by the last two digits of the year of affixing, surrounded by a rectangle</a:t>
            </a:r>
            <a:br>
              <a:rPr lang="en-US" altLang="de-DE" sz="1400" dirty="0"/>
            </a:br>
            <a:br>
              <a:rPr lang="en-US" altLang="de-DE" sz="1400" dirty="0"/>
            </a:br>
            <a:endParaRPr lang="en-US" altLang="de-DE" sz="1400" dirty="0"/>
          </a:p>
          <a:p>
            <a:pPr marL="285750" indent="-285750">
              <a:spcBef>
                <a:spcPct val="0"/>
              </a:spcBef>
              <a:buFont typeface="Wingdings" panose="05000000000000000000" pitchFamily="2" charset="2"/>
              <a:buChar char="Ø"/>
              <a:defRPr/>
            </a:pPr>
            <a:endParaRPr lang="en-US" altLang="de-DE" sz="1400" dirty="0"/>
          </a:p>
          <a:p>
            <a:pPr marL="285750" indent="-285750">
              <a:spcBef>
                <a:spcPct val="0"/>
              </a:spcBef>
              <a:buFont typeface="Wingdings" panose="05000000000000000000" pitchFamily="2" charset="2"/>
              <a:buChar char="Ø"/>
              <a:defRPr/>
            </a:pPr>
            <a:r>
              <a:rPr lang="en-US" altLang="de-DE" sz="1400" dirty="0"/>
              <a:t>NAWI Directive harmonized standard will become EN45501:2015 (with EN45501:1994 withdrawn on 20th April 2016) – EC Type Approval Certificates will remain valid, but additional testing and examination may be required when the certificates are renewed or revised</a:t>
            </a:r>
          </a:p>
          <a:p>
            <a:pPr marL="285750" indent="-285750">
              <a:spcBef>
                <a:spcPct val="0"/>
              </a:spcBef>
              <a:buFont typeface="Wingdings" panose="05000000000000000000" pitchFamily="2" charset="2"/>
              <a:buChar char="Ø"/>
              <a:defRPr/>
            </a:pPr>
            <a:endParaRPr lang="en-US" altLang="de-DE" sz="1400" dirty="0"/>
          </a:p>
          <a:p>
            <a:pPr marL="285750" indent="-285750">
              <a:spcBef>
                <a:spcPct val="0"/>
              </a:spcBef>
              <a:buFont typeface="Wingdings" panose="05000000000000000000" pitchFamily="2" charset="2"/>
              <a:buChar char="Ø"/>
              <a:defRPr/>
            </a:pPr>
            <a:r>
              <a:rPr lang="en-US" altLang="de-DE" sz="1400" dirty="0"/>
              <a:t>manufacturer’s (and importer’s when applicable) full address must appear on the instrument</a:t>
            </a:r>
          </a:p>
          <a:p>
            <a:pPr marL="285750" indent="-285750">
              <a:spcBef>
                <a:spcPct val="0"/>
              </a:spcBef>
              <a:buFont typeface="Wingdings" panose="05000000000000000000" pitchFamily="2" charset="2"/>
              <a:buChar char="Ø"/>
              <a:defRPr/>
            </a:pPr>
            <a:endParaRPr lang="en-US" altLang="de-DE" sz="1400" dirty="0"/>
          </a:p>
          <a:p>
            <a:pPr marL="285750" indent="-285750">
              <a:spcBef>
                <a:spcPct val="0"/>
              </a:spcBef>
              <a:buFont typeface="Wingdings" panose="05000000000000000000" pitchFamily="2" charset="2"/>
              <a:buChar char="Ø"/>
              <a:defRPr/>
            </a:pPr>
            <a:r>
              <a:rPr lang="en-US" altLang="de-DE" sz="1400" dirty="0"/>
              <a:t>importers and distributors can become the manufacturer if they place an instrument on the market under their name or modify an instrument already placed on the market</a:t>
            </a:r>
          </a:p>
          <a:p>
            <a:pPr>
              <a:spcBef>
                <a:spcPct val="0"/>
              </a:spcBef>
              <a:buFontTx/>
              <a:buNone/>
              <a:defRPr/>
            </a:pPr>
            <a:endParaRPr lang="de-DE" altLang="de-DE" sz="1800" dirty="0"/>
          </a:p>
          <a:p>
            <a:pPr>
              <a:spcBef>
                <a:spcPct val="0"/>
              </a:spcBef>
              <a:buFontTx/>
              <a:buNone/>
              <a:defRPr/>
            </a:pPr>
            <a:endParaRPr lang="de-DE" altLang="de-DE" sz="1800" dirty="0"/>
          </a:p>
        </p:txBody>
      </p:sp>
      <p:sp>
        <p:nvSpPr>
          <p:cNvPr id="11268" name="Title 1">
            <a:extLst>
              <a:ext uri="{FF2B5EF4-FFF2-40B4-BE49-F238E27FC236}">
                <a16:creationId xmlns:a16="http://schemas.microsoft.com/office/drawing/2014/main" id="{C3A6C1D9-ABDC-4FDF-B487-9125522B9E2F}"/>
              </a:ext>
            </a:extLst>
          </p:cNvPr>
          <p:cNvSpPr txBox="1">
            <a:spLocks/>
          </p:cNvSpPr>
          <p:nvPr/>
        </p:nvSpPr>
        <p:spPr bwMode="auto">
          <a:xfrm>
            <a:off x="457200" y="274638"/>
            <a:ext cx="5267325"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de-DE" sz="2000" b="1"/>
              <a:t>Requirements and obligations</a:t>
            </a:r>
          </a:p>
          <a:p>
            <a:pPr>
              <a:spcBef>
                <a:spcPct val="0"/>
              </a:spcBef>
              <a:buFontTx/>
              <a:buNone/>
            </a:pPr>
            <a:r>
              <a:rPr lang="en-US" altLang="de-DE" sz="2000">
                <a:solidFill>
                  <a:schemeClr val="tx2"/>
                </a:solidFill>
              </a:rPr>
              <a:t>1.2 New regulations</a:t>
            </a:r>
            <a:endParaRPr lang="en-AU" altLang="de-DE" sz="2000">
              <a:solidFill>
                <a:schemeClr val="tx2"/>
              </a:solidFill>
            </a:endParaRPr>
          </a:p>
        </p:txBody>
      </p:sp>
      <p:pic>
        <p:nvPicPr>
          <p:cNvPr id="11269" name="Grafik 2">
            <a:extLst>
              <a:ext uri="{FF2B5EF4-FFF2-40B4-BE49-F238E27FC236}">
                <a16:creationId xmlns:a16="http://schemas.microsoft.com/office/drawing/2014/main" id="{CDD315E8-437E-4136-8BB4-A8ECE8EC42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4292600"/>
            <a:ext cx="576262"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feld 3">
            <a:extLst>
              <a:ext uri="{FF2B5EF4-FFF2-40B4-BE49-F238E27FC236}">
                <a16:creationId xmlns:a16="http://schemas.microsoft.com/office/drawing/2014/main" id="{D7D5826D-141C-4EA7-B43B-D89E66F40D27}"/>
              </a:ext>
            </a:extLst>
          </p:cNvPr>
          <p:cNvSpPr txBox="1">
            <a:spLocks noChangeArrowheads="1"/>
          </p:cNvSpPr>
          <p:nvPr/>
        </p:nvSpPr>
        <p:spPr bwMode="auto">
          <a:xfrm>
            <a:off x="3203575" y="4233863"/>
            <a:ext cx="1885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2800"/>
              <a:t>M20  0122</a:t>
            </a:r>
          </a:p>
        </p:txBody>
      </p:sp>
      <p:sp>
        <p:nvSpPr>
          <p:cNvPr id="11271" name="Rechteck 4">
            <a:extLst>
              <a:ext uri="{FF2B5EF4-FFF2-40B4-BE49-F238E27FC236}">
                <a16:creationId xmlns:a16="http://schemas.microsoft.com/office/drawing/2014/main" id="{0F96101E-2259-4DED-B19B-819094E9FC38}"/>
              </a:ext>
            </a:extLst>
          </p:cNvPr>
          <p:cNvSpPr>
            <a:spLocks noChangeArrowheads="1"/>
          </p:cNvSpPr>
          <p:nvPr/>
        </p:nvSpPr>
        <p:spPr bwMode="auto">
          <a:xfrm>
            <a:off x="3203575" y="4292600"/>
            <a:ext cx="857250" cy="406400"/>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de-DE" altLang="de-DE" sz="1800"/>
          </a:p>
        </p:txBody>
      </p:sp>
      <p:sp>
        <p:nvSpPr>
          <p:cNvPr id="2" name="Rechteck 1">
            <a:extLst>
              <a:ext uri="{FF2B5EF4-FFF2-40B4-BE49-F238E27FC236}">
                <a16:creationId xmlns:a16="http://schemas.microsoft.com/office/drawing/2014/main" id="{AAB97610-2F8D-4F0E-B1D9-8779E6D84D98}"/>
              </a:ext>
            </a:extLst>
          </p:cNvPr>
          <p:cNvSpPr/>
          <p:nvPr/>
        </p:nvSpPr>
        <p:spPr bwMode="auto">
          <a:xfrm>
            <a:off x="8101013" y="4233863"/>
            <a:ext cx="358775" cy="465137"/>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a:lstStyle/>
          <a:p>
            <a:pPr algn="ctr" eaLnBrk="1" hangingPunct="1">
              <a:defRPr/>
            </a:pPr>
            <a:endParaRPr lang="de-DE">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liennummernplatzhalter 5">
            <a:extLst>
              <a:ext uri="{FF2B5EF4-FFF2-40B4-BE49-F238E27FC236}">
                <a16:creationId xmlns:a16="http://schemas.microsoft.com/office/drawing/2014/main" id="{A2EB9FDC-3C1F-473B-86CB-C2842FB7892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69BA51CC-FCDA-426D-BF85-EB21309F2334}" type="slidenum">
              <a:rPr lang="en-US" altLang="de-DE" sz="1400">
                <a:solidFill>
                  <a:srgbClr val="000000"/>
                </a:solidFill>
              </a:rPr>
              <a:pPr>
                <a:spcBef>
                  <a:spcPct val="0"/>
                </a:spcBef>
                <a:buFontTx/>
                <a:buNone/>
              </a:pPr>
              <a:t>8</a:t>
            </a:fld>
            <a:endParaRPr lang="en-US" altLang="de-DE" sz="1400">
              <a:solidFill>
                <a:srgbClr val="000000"/>
              </a:solidFill>
            </a:endParaRPr>
          </a:p>
        </p:txBody>
      </p:sp>
      <p:sp>
        <p:nvSpPr>
          <p:cNvPr id="12291" name="Title 1">
            <a:extLst>
              <a:ext uri="{FF2B5EF4-FFF2-40B4-BE49-F238E27FC236}">
                <a16:creationId xmlns:a16="http://schemas.microsoft.com/office/drawing/2014/main" id="{EA5DF33E-7BC7-41A5-A7CA-51FB48719915}"/>
              </a:ext>
            </a:extLst>
          </p:cNvPr>
          <p:cNvSpPr txBox="1">
            <a:spLocks/>
          </p:cNvSpPr>
          <p:nvPr/>
        </p:nvSpPr>
        <p:spPr bwMode="auto">
          <a:xfrm>
            <a:off x="457200" y="274638"/>
            <a:ext cx="5554663"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de-DE" sz="2400" b="1">
                <a:solidFill>
                  <a:schemeClr val="tx2"/>
                </a:solidFill>
              </a:rPr>
              <a:t>Requirements and obligations</a:t>
            </a:r>
          </a:p>
          <a:p>
            <a:pPr>
              <a:spcBef>
                <a:spcPct val="0"/>
              </a:spcBef>
              <a:buFontTx/>
              <a:buNone/>
            </a:pPr>
            <a:r>
              <a:rPr lang="en-US" altLang="de-DE" sz="2400"/>
              <a:t>1.3 Which prerequisites must be met?</a:t>
            </a:r>
          </a:p>
        </p:txBody>
      </p:sp>
      <p:sp>
        <p:nvSpPr>
          <p:cNvPr id="12292" name="Rechteck 1">
            <a:extLst>
              <a:ext uri="{FF2B5EF4-FFF2-40B4-BE49-F238E27FC236}">
                <a16:creationId xmlns:a16="http://schemas.microsoft.com/office/drawing/2014/main" id="{DFB4DEB6-E1B0-4B15-9582-F871B6059534}"/>
              </a:ext>
            </a:extLst>
          </p:cNvPr>
          <p:cNvSpPr>
            <a:spLocks noChangeArrowheads="1"/>
          </p:cNvSpPr>
          <p:nvPr/>
        </p:nvSpPr>
        <p:spPr bwMode="auto">
          <a:xfrm>
            <a:off x="755650" y="1628775"/>
            <a:ext cx="76327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 typeface="Wingdings" panose="05000000000000000000" pitchFamily="2" charset="2"/>
              <a:buChar char="ü"/>
            </a:pPr>
            <a:r>
              <a:rPr lang="en-US" altLang="de-DE" sz="1800"/>
              <a:t>Conclusion of a contract between Rinstrum Europe GmbH and the company of the assigned person</a:t>
            </a:r>
            <a:br>
              <a:rPr lang="en-US" altLang="de-DE" sz="1800"/>
            </a:br>
            <a:endParaRPr lang="en-US" altLang="de-DE" sz="1800"/>
          </a:p>
          <a:p>
            <a:pPr>
              <a:spcBef>
                <a:spcPct val="0"/>
              </a:spcBef>
              <a:buFont typeface="Wingdings" panose="05000000000000000000" pitchFamily="2" charset="2"/>
              <a:buChar char="ü"/>
            </a:pPr>
            <a:r>
              <a:rPr lang="en-US" altLang="de-DE" sz="1800"/>
              <a:t>Proof of liability insurance (company of the authorized person)</a:t>
            </a:r>
            <a:br>
              <a:rPr lang="en-US" altLang="de-DE" sz="1800"/>
            </a:br>
            <a:endParaRPr lang="en-US" altLang="de-DE" sz="1800"/>
          </a:p>
          <a:p>
            <a:pPr>
              <a:spcBef>
                <a:spcPct val="0"/>
              </a:spcBef>
              <a:buFont typeface="Wingdings" panose="05000000000000000000" pitchFamily="2" charset="2"/>
              <a:buChar char="ü"/>
            </a:pPr>
            <a:r>
              <a:rPr lang="en-US" altLang="de-DE" sz="1800"/>
              <a:t>Participation of authorized persons in internal trainings on the manufacturer's conformity assessment procedure</a:t>
            </a:r>
            <a:br>
              <a:rPr lang="en-US" altLang="de-DE" sz="1800"/>
            </a:br>
            <a:r>
              <a:rPr lang="en-US" altLang="de-DE" sz="1800"/>
              <a:t>    (Also retraining at less than 10 MCAs per year)</a:t>
            </a:r>
          </a:p>
          <a:p>
            <a:pPr>
              <a:spcBef>
                <a:spcPct val="0"/>
              </a:spcBef>
              <a:buFont typeface="Wingdings" panose="05000000000000000000" pitchFamily="2" charset="2"/>
              <a:buChar char="ü"/>
            </a:pPr>
            <a:endParaRPr lang="en-US" altLang="de-DE" sz="1800"/>
          </a:p>
          <a:p>
            <a:pPr>
              <a:spcBef>
                <a:spcPct val="0"/>
              </a:spcBef>
              <a:buFont typeface="Wingdings" panose="05000000000000000000" pitchFamily="2" charset="2"/>
              <a:buChar char="ü"/>
            </a:pPr>
            <a:r>
              <a:rPr lang="en-US" altLang="de-DE" sz="1800"/>
              <a:t>  Successful passing of the theoretical and practical exam</a:t>
            </a:r>
          </a:p>
          <a:p>
            <a:pPr>
              <a:spcBef>
                <a:spcPct val="0"/>
              </a:spcBef>
              <a:buFont typeface="Wingdings" panose="05000000000000000000" pitchFamily="2" charset="2"/>
              <a:buChar char="ü"/>
            </a:pPr>
            <a:endParaRPr lang="en-US" altLang="de-DE" sz="1800"/>
          </a:p>
          <a:p>
            <a:pPr>
              <a:spcBef>
                <a:spcPct val="0"/>
              </a:spcBef>
              <a:buFont typeface="Wingdings" panose="05000000000000000000" pitchFamily="2" charset="2"/>
              <a:buChar char="ü"/>
            </a:pPr>
            <a:r>
              <a:rPr lang="en-US" altLang="de-DE" sz="1800"/>
              <a:t>  The basis for all transactions is valid law</a:t>
            </a:r>
            <a:br>
              <a:rPr lang="en-US" altLang="de-DE" sz="1800"/>
            </a:br>
            <a:endParaRPr lang="en-US" altLang="de-DE" sz="1800"/>
          </a:p>
          <a:p>
            <a:pPr>
              <a:spcBef>
                <a:spcPct val="0"/>
              </a:spcBef>
              <a:buFont typeface="Wingdings" panose="05000000000000000000" pitchFamily="2" charset="2"/>
              <a:buChar char="ü"/>
            </a:pPr>
            <a:r>
              <a:rPr lang="en-US" altLang="de-DE" sz="1800"/>
              <a:t>Well known and at hand:</a:t>
            </a:r>
            <a:br>
              <a:rPr lang="en-US" altLang="de-DE" sz="1800"/>
            </a:br>
            <a:r>
              <a:rPr lang="en-US" altLang="de-DE" sz="1800"/>
              <a:t>   -All relevant EU-regulations (2014/31/EU) and national law </a:t>
            </a:r>
            <a:br>
              <a:rPr lang="en-US" altLang="de-DE" sz="1800"/>
            </a:br>
            <a:r>
              <a:rPr lang="en-US" altLang="de-DE" sz="1800"/>
              <a:t>   -All relevant Norms EN 45501:2015, OIML and WELMEC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liennummernplatzhalter 5">
            <a:extLst>
              <a:ext uri="{FF2B5EF4-FFF2-40B4-BE49-F238E27FC236}">
                <a16:creationId xmlns:a16="http://schemas.microsoft.com/office/drawing/2014/main" id="{F57D4634-0C12-48FF-974F-954BBE1B9DE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FD19E4E6-3EF9-4E1A-86E3-12E9297A3FE9}" type="slidenum">
              <a:rPr lang="en-US" altLang="de-DE" sz="1400">
                <a:solidFill>
                  <a:srgbClr val="000000"/>
                </a:solidFill>
              </a:rPr>
              <a:pPr>
                <a:spcBef>
                  <a:spcPct val="0"/>
                </a:spcBef>
                <a:buFontTx/>
                <a:buNone/>
              </a:pPr>
              <a:t>9</a:t>
            </a:fld>
            <a:endParaRPr lang="en-US" altLang="de-DE" sz="1400">
              <a:solidFill>
                <a:srgbClr val="000000"/>
              </a:solidFill>
            </a:endParaRPr>
          </a:p>
        </p:txBody>
      </p:sp>
      <p:sp>
        <p:nvSpPr>
          <p:cNvPr id="2" name="Rechteck 1">
            <a:extLst>
              <a:ext uri="{FF2B5EF4-FFF2-40B4-BE49-F238E27FC236}">
                <a16:creationId xmlns:a16="http://schemas.microsoft.com/office/drawing/2014/main" id="{396CAE0B-32E7-4B44-9999-895E1E01E44B}"/>
              </a:ext>
            </a:extLst>
          </p:cNvPr>
          <p:cNvSpPr/>
          <p:nvPr/>
        </p:nvSpPr>
        <p:spPr>
          <a:xfrm>
            <a:off x="323850" y="1628775"/>
            <a:ext cx="8785225" cy="5078413"/>
          </a:xfrm>
          <a:prstGeom prst="rect">
            <a:avLst/>
          </a:prstGeom>
        </p:spPr>
        <p:txBody>
          <a:bodyPr>
            <a:spAutoFit/>
          </a:bodyPr>
          <a:lstStyle/>
          <a:p>
            <a:pPr marL="285750" indent="-285750">
              <a:buFont typeface="Wingdings" panose="05000000000000000000" pitchFamily="2" charset="2"/>
              <a:buChar char="ü"/>
              <a:defRPr/>
            </a:pPr>
            <a:r>
              <a:rPr lang="en-US" dirty="0"/>
              <a:t>Work instruction - Initial Verification Procedure </a:t>
            </a:r>
            <a:r>
              <a:rPr lang="en-US" dirty="0">
                <a:solidFill>
                  <a:srgbClr val="FF9900"/>
                </a:solidFill>
              </a:rPr>
              <a:t>(X00A-803)</a:t>
            </a:r>
            <a:br>
              <a:rPr lang="en-US" dirty="0">
                <a:solidFill>
                  <a:srgbClr val="FF9900"/>
                </a:solidFill>
              </a:rPr>
            </a:br>
            <a:endParaRPr lang="en-US" dirty="0">
              <a:solidFill>
                <a:srgbClr val="FF9900"/>
              </a:solidFill>
            </a:endParaRPr>
          </a:p>
          <a:p>
            <a:pPr marL="285750" indent="-285750">
              <a:buFont typeface="Wingdings" panose="05000000000000000000" pitchFamily="2" charset="2"/>
              <a:buChar char="ü"/>
              <a:defRPr/>
            </a:pPr>
            <a:r>
              <a:rPr lang="en-US" dirty="0"/>
              <a:t>Work instruction - Verification Test </a:t>
            </a:r>
            <a:r>
              <a:rPr lang="en-US" dirty="0">
                <a:solidFill>
                  <a:srgbClr val="FF9900"/>
                </a:solidFill>
              </a:rPr>
              <a:t>(X00A-804) </a:t>
            </a:r>
            <a:br>
              <a:rPr lang="en-US" dirty="0"/>
            </a:br>
            <a:endParaRPr lang="en-US" dirty="0"/>
          </a:p>
          <a:p>
            <a:pPr marL="285750" indent="-285750">
              <a:buFont typeface="Wingdings" panose="05000000000000000000" pitchFamily="2" charset="2"/>
              <a:buChar char="ü"/>
              <a:defRPr/>
            </a:pPr>
            <a:r>
              <a:rPr lang="en-US" dirty="0"/>
              <a:t>Work instruction - Flowchart </a:t>
            </a:r>
            <a:r>
              <a:rPr lang="en-US" dirty="0">
                <a:solidFill>
                  <a:srgbClr val="FF9900"/>
                </a:solidFill>
              </a:rPr>
              <a:t>(X008-809)</a:t>
            </a:r>
            <a:br>
              <a:rPr lang="en-US" dirty="0">
                <a:solidFill>
                  <a:srgbClr val="FF9900"/>
                </a:solidFill>
              </a:rPr>
            </a:br>
            <a:endParaRPr lang="en-US" dirty="0">
              <a:solidFill>
                <a:srgbClr val="FF9900"/>
              </a:solidFill>
            </a:endParaRPr>
          </a:p>
          <a:p>
            <a:pPr marL="285750" indent="-285750">
              <a:buFont typeface="Wingdings" panose="05000000000000000000" pitchFamily="2" charset="2"/>
              <a:buChar char="ü"/>
              <a:defRPr/>
            </a:pPr>
            <a:r>
              <a:rPr lang="en-US" dirty="0"/>
              <a:t>Template - Verification of Compatibility </a:t>
            </a:r>
            <a:r>
              <a:rPr lang="en-US" dirty="0">
                <a:solidFill>
                  <a:srgbClr val="FF9900"/>
                </a:solidFill>
              </a:rPr>
              <a:t>(X00A-805)</a:t>
            </a:r>
            <a:br>
              <a:rPr lang="en-US" dirty="0">
                <a:solidFill>
                  <a:srgbClr val="FF9900"/>
                </a:solidFill>
              </a:rPr>
            </a:br>
            <a:endParaRPr lang="en-US" dirty="0">
              <a:solidFill>
                <a:srgbClr val="FF9900"/>
              </a:solidFill>
            </a:endParaRPr>
          </a:p>
          <a:p>
            <a:pPr marL="285750" indent="-285750">
              <a:buFont typeface="Wingdings" panose="05000000000000000000" pitchFamily="2" charset="2"/>
              <a:buChar char="ü"/>
              <a:defRPr/>
            </a:pPr>
            <a:r>
              <a:rPr lang="en-US" dirty="0"/>
              <a:t>Template - Test Report </a:t>
            </a:r>
            <a:r>
              <a:rPr lang="en-US" dirty="0">
                <a:solidFill>
                  <a:srgbClr val="FF9900"/>
                </a:solidFill>
              </a:rPr>
              <a:t>(X00A-822)</a:t>
            </a:r>
            <a:br>
              <a:rPr lang="en-US" dirty="0">
                <a:solidFill>
                  <a:srgbClr val="FF9900"/>
                </a:solidFill>
              </a:rPr>
            </a:br>
            <a:endParaRPr lang="en-US" dirty="0">
              <a:solidFill>
                <a:srgbClr val="FF9900"/>
              </a:solidFill>
            </a:endParaRPr>
          </a:p>
          <a:p>
            <a:pPr marL="285750" indent="-285750">
              <a:buFont typeface="Wingdings" panose="05000000000000000000" pitchFamily="2" charset="2"/>
              <a:buChar char="ü"/>
              <a:defRPr/>
            </a:pPr>
            <a:r>
              <a:rPr lang="en-US" dirty="0"/>
              <a:t>Template - Check List for the Execution of First Verification </a:t>
            </a:r>
            <a:r>
              <a:rPr lang="en-US" dirty="0">
                <a:solidFill>
                  <a:srgbClr val="FF9900"/>
                </a:solidFill>
              </a:rPr>
              <a:t>(X00A-808) </a:t>
            </a:r>
            <a:br>
              <a:rPr lang="en-US" dirty="0"/>
            </a:br>
            <a:endParaRPr lang="en-US" dirty="0"/>
          </a:p>
          <a:p>
            <a:pPr marL="285750" indent="-285750">
              <a:buFont typeface="Wingdings" panose="05000000000000000000" pitchFamily="2" charset="2"/>
              <a:buChar char="ü"/>
              <a:defRPr/>
            </a:pPr>
            <a:r>
              <a:rPr lang="en-US" dirty="0"/>
              <a:t>Template - Declaration of Conformity </a:t>
            </a:r>
            <a:r>
              <a:rPr lang="en-US" dirty="0">
                <a:solidFill>
                  <a:srgbClr val="FF9900"/>
                </a:solidFill>
              </a:rPr>
              <a:t>(X00A-821)</a:t>
            </a:r>
            <a:br>
              <a:rPr lang="en-US" dirty="0">
                <a:solidFill>
                  <a:srgbClr val="FF9900"/>
                </a:solidFill>
              </a:rPr>
            </a:br>
            <a:endParaRPr lang="en-US" dirty="0">
              <a:solidFill>
                <a:srgbClr val="FF9900"/>
              </a:solidFill>
            </a:endParaRPr>
          </a:p>
          <a:p>
            <a:pPr marL="285750" indent="-285750">
              <a:buFont typeface="Wingdings" panose="05000000000000000000" pitchFamily="2" charset="2"/>
              <a:buChar char="ü"/>
              <a:defRPr/>
            </a:pPr>
            <a:r>
              <a:rPr lang="en-US" i="1" dirty="0"/>
              <a:t>Template – </a:t>
            </a:r>
            <a:r>
              <a:rPr lang="en-US" i="1" dirty="0" err="1"/>
              <a:t>Rinstrum</a:t>
            </a:r>
            <a:r>
              <a:rPr lang="en-US" i="1" dirty="0"/>
              <a:t> internal: Conformity Check </a:t>
            </a:r>
            <a:r>
              <a:rPr lang="en-US" i="1" dirty="0">
                <a:solidFill>
                  <a:srgbClr val="FF9900"/>
                </a:solidFill>
              </a:rPr>
              <a:t>(X00A-807)</a:t>
            </a:r>
            <a:br>
              <a:rPr lang="en-US" i="1" dirty="0">
                <a:solidFill>
                  <a:srgbClr val="FF9900"/>
                </a:solidFill>
              </a:rPr>
            </a:br>
            <a:br>
              <a:rPr lang="en-US" dirty="0">
                <a:solidFill>
                  <a:srgbClr val="FF9900"/>
                </a:solidFill>
              </a:rPr>
            </a:br>
            <a:r>
              <a:rPr lang="en-US" dirty="0">
                <a:solidFill>
                  <a:srgbClr val="FF9900"/>
                </a:solidFill>
              </a:rPr>
              <a:t>The templates used for all documents must be up-to-date, it is </a:t>
            </a:r>
            <a:r>
              <a:rPr lang="en-US" b="1" i="1" dirty="0">
                <a:solidFill>
                  <a:srgbClr val="FF9900"/>
                </a:solidFill>
                <a:effectLst>
                  <a:outerShdw blurRad="38100" dist="38100" dir="2700000" algn="tl">
                    <a:srgbClr val="000000">
                      <a:alpha val="43137"/>
                    </a:srgbClr>
                  </a:outerShdw>
                </a:effectLst>
              </a:rPr>
              <a:t>your</a:t>
            </a:r>
            <a:r>
              <a:rPr lang="en-US" b="1" dirty="0">
                <a:solidFill>
                  <a:srgbClr val="FF9900"/>
                </a:solidFill>
              </a:rPr>
              <a:t> </a:t>
            </a:r>
            <a:r>
              <a:rPr lang="en-US" dirty="0">
                <a:solidFill>
                  <a:srgbClr val="FF9900"/>
                </a:solidFill>
              </a:rPr>
              <a:t>responsibility.</a:t>
            </a:r>
            <a:br>
              <a:rPr lang="en-US" dirty="0">
                <a:solidFill>
                  <a:srgbClr val="FF9900"/>
                </a:solidFill>
              </a:rPr>
            </a:br>
            <a:r>
              <a:rPr lang="en-US" dirty="0">
                <a:solidFill>
                  <a:srgbClr val="FF9900"/>
                </a:solidFill>
              </a:rPr>
              <a:t>Updates will be notified via email newsletter.</a:t>
            </a:r>
          </a:p>
        </p:txBody>
      </p:sp>
      <p:sp>
        <p:nvSpPr>
          <p:cNvPr id="13316" name="Title 1">
            <a:extLst>
              <a:ext uri="{FF2B5EF4-FFF2-40B4-BE49-F238E27FC236}">
                <a16:creationId xmlns:a16="http://schemas.microsoft.com/office/drawing/2014/main" id="{12B38E09-4492-4C23-8304-A44DAFC1243D}"/>
              </a:ext>
            </a:extLst>
          </p:cNvPr>
          <p:cNvSpPr txBox="1">
            <a:spLocks/>
          </p:cNvSpPr>
          <p:nvPr/>
        </p:nvSpPr>
        <p:spPr bwMode="auto">
          <a:xfrm>
            <a:off x="457200" y="274638"/>
            <a:ext cx="5554663"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de-DE" sz="2400" b="1">
                <a:solidFill>
                  <a:schemeClr val="tx2"/>
                </a:solidFill>
              </a:rPr>
              <a:t>Requirements and obligations</a:t>
            </a:r>
          </a:p>
          <a:p>
            <a:pPr>
              <a:spcBef>
                <a:spcPct val="0"/>
              </a:spcBef>
              <a:buFontTx/>
              <a:buNone/>
            </a:pPr>
            <a:r>
              <a:rPr lang="en-US" altLang="de-DE" sz="2400"/>
              <a:t>1.3 Which prerequisites must be met?</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de-DE"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de-DE"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3756</Words>
  <Application>Microsoft Office PowerPoint</Application>
  <PresentationFormat>On-screen Show (4:3)</PresentationFormat>
  <Paragraphs>406</Paragraphs>
  <Slides>40</Slides>
  <Notes>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40</vt:i4>
      </vt:variant>
    </vt:vector>
  </HeadingPairs>
  <TitlesOfParts>
    <vt:vector size="50" baseType="lpstr">
      <vt:lpstr>Arial</vt:lpstr>
      <vt:lpstr>Arial Unicode MS</vt:lpstr>
      <vt:lpstr>Bradley Hand ITC</vt:lpstr>
      <vt:lpstr>Calibri</vt:lpstr>
      <vt:lpstr>Courier New</vt:lpstr>
      <vt:lpstr>Times New Roman</vt:lpstr>
      <vt:lpstr>Verdana</vt:lpstr>
      <vt:lpstr>Wingdings</vt:lpstr>
      <vt:lpstr>Default Design</vt:lpstr>
      <vt:lpstr>1_Default Design</vt:lpstr>
      <vt:lpstr>Training for Rinstrum Verification Officers</vt:lpstr>
      <vt:lpstr>Content of the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Training for Rinstrum Verification Officers</vt:lpstr>
      <vt:lpstr>General Information DIN EN 45501-2015</vt:lpstr>
      <vt:lpstr>General Information DIN EN 45501-2015</vt:lpstr>
      <vt:lpstr>Standard weights</vt:lpstr>
      <vt:lpstr>X00A-803-160 Procedure</vt:lpstr>
      <vt:lpstr>X00A-803-160 Procedure</vt:lpstr>
      <vt:lpstr>X00A-803-160 Procedure</vt:lpstr>
      <vt:lpstr>KompMod</vt:lpstr>
      <vt:lpstr>X00A-804-270 Verification tests</vt:lpstr>
      <vt:lpstr>X00A-804-270 Verification tests</vt:lpstr>
      <vt:lpstr>X00A-804-270 Verification tests</vt:lpstr>
      <vt:lpstr>X00A-804-270 Verification tests</vt:lpstr>
      <vt:lpstr>X00A-804-270 Verification tests</vt:lpstr>
      <vt:lpstr>X00A-804-270 Verification tests</vt:lpstr>
      <vt:lpstr>X00A-804-270 Verification tests</vt:lpstr>
      <vt:lpstr>X00A-804-270 Verification tests</vt:lpstr>
      <vt:lpstr>X00A-804-270 Verification tests</vt:lpstr>
      <vt:lpstr>X00A-804-270 Verification tests</vt:lpstr>
      <vt:lpstr>Checklist  X00A-808-160</vt:lpstr>
      <vt:lpstr>Checklist  X00A-808-160</vt:lpstr>
      <vt:lpstr>Checklist  X00A-808-160</vt:lpstr>
      <vt:lpstr>Training for Rinstrum Verification Officers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R400 Serial Communications and Printing</dc:title>
  <dc:subject>Technical Training</dc:subject>
  <dc:creator>Joe Rickey</dc:creator>
  <cp:lastModifiedBy>Thahiru Herath</cp:lastModifiedBy>
  <cp:revision>326</cp:revision>
  <cp:lastPrinted>2017-11-07T11:18:01Z</cp:lastPrinted>
  <dcterms:created xsi:type="dcterms:W3CDTF">2007-03-01T12:39:42Z</dcterms:created>
  <dcterms:modified xsi:type="dcterms:W3CDTF">2020-09-03T05:25:01Z</dcterms:modified>
  <cp:category>Technical</cp:category>
</cp:coreProperties>
</file>